
<file path=[Content_Types].xml><?xml version="1.0" encoding="utf-8"?>
<Types xmlns="http://schemas.openxmlformats.org/package/2006/content-types">
  <Default Extension="fntdata" ContentType="application/x-fontdata"/>
  <Default Extension="glb" ContentType="model/gltf.binary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2" r:id="rId3"/>
    <p:sldId id="263" r:id="rId4"/>
    <p:sldId id="285" r:id="rId5"/>
    <p:sldId id="287" r:id="rId6"/>
    <p:sldId id="289" r:id="rId7"/>
    <p:sldId id="290" r:id="rId8"/>
    <p:sldId id="316" r:id="rId9"/>
    <p:sldId id="321" r:id="rId10"/>
    <p:sldId id="326" r:id="rId11"/>
    <p:sldId id="322" r:id="rId12"/>
    <p:sldId id="327" r:id="rId13"/>
    <p:sldId id="295" r:id="rId14"/>
    <p:sldId id="267" r:id="rId15"/>
  </p:sldIdLst>
  <p:sldSz cx="12192000" cy="6858000"/>
  <p:notesSz cx="6858000" cy="9144000"/>
  <p:embeddedFontLst>
    <p:embeddedFont>
      <p:font typeface="思源黑体 CN ExtraLight" panose="020B0604020202020204" charset="-128"/>
      <p:regular r:id="rId18"/>
      <p:bold r:id="rId19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441"/>
    <a:srgbClr val="E59DA6"/>
    <a:srgbClr val="FED62F"/>
    <a:srgbClr val="EAB5CB"/>
    <a:srgbClr val="0679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69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al ." userId="00ff2a60a60905e1" providerId="LiveId" clId="{837F2FDE-1101-4672-B8C4-1BBC8CBB4FDF}"/>
    <pc:docChg chg="delSld">
      <pc:chgData name="Amal ." userId="00ff2a60a60905e1" providerId="LiveId" clId="{837F2FDE-1101-4672-B8C4-1BBC8CBB4FDF}" dt="2026-01-30T18:32:35.489" v="1" actId="2696"/>
      <pc:docMkLst>
        <pc:docMk/>
      </pc:docMkLst>
      <pc:sldChg chg="del">
        <pc:chgData name="Amal ." userId="00ff2a60a60905e1" providerId="LiveId" clId="{837F2FDE-1101-4672-B8C4-1BBC8CBB4FDF}" dt="2026-01-30T18:32:32.340" v="0" actId="2696"/>
        <pc:sldMkLst>
          <pc:docMk/>
          <pc:sldMk cId="3590552747" sldId="309"/>
        </pc:sldMkLst>
      </pc:sldChg>
      <pc:sldChg chg="del">
        <pc:chgData name="Amal ." userId="00ff2a60a60905e1" providerId="LiveId" clId="{837F2FDE-1101-4672-B8C4-1BBC8CBB4FDF}" dt="2026-01-30T18:32:35.489" v="1" actId="2696"/>
        <pc:sldMkLst>
          <pc:docMk/>
          <pc:sldMk cId="4216200917" sldId="310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思源黑体 CN ExtraLight" panose="020B0200000000000000" charset="-122"/>
              <a:ea typeface="思源黑体 CN ExtraLight" panose="020B0200000000000000" charset="-122"/>
              <a:cs typeface="思源黑体 CN ExtraLight" panose="020B0200000000000000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cs typeface="思源黑体 CN ExtraLight" panose="020B0200000000000000" charset="-122"/>
              </a:rPr>
              <a:t>2026/1/30</a:t>
            </a:fld>
            <a:endParaRPr lang="zh-CN" altLang="en-US">
              <a:cs typeface="思源黑体 CN ExtraLight" panose="020B0200000000000000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思源黑体 CN ExtraLight" panose="020B0200000000000000" charset="-122"/>
              <a:ea typeface="思源黑体 CN ExtraLight" panose="020B0200000000000000" charset="-122"/>
              <a:cs typeface="思源黑体 CN ExtraLight" panose="020B0200000000000000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cs typeface="思源黑体 CN ExtraLight" panose="020B0200000000000000" charset="-122"/>
              </a:rPr>
              <a:t>‹#›</a:t>
            </a:fld>
            <a:endParaRPr lang="zh-CN" altLang="en-US">
              <a:cs typeface="思源黑体 CN ExtraLight" panose="020B020000000000000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思源黑体 CN ExtraLight" panose="020B0200000000000000" charset="-122"/>
                <a:ea typeface="思源黑体 CN ExtraLight" panose="020B0200000000000000" charset="-122"/>
                <a:cs typeface="思源黑体 CN ExtraLight" panose="020B02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思源黑体 CN ExtraLight" panose="020B0200000000000000" charset="-122"/>
                <a:ea typeface="思源黑体 CN ExtraLight" panose="020B0200000000000000" charset="-122"/>
                <a:cs typeface="思源黑体 CN ExtraLight" panose="020B0200000000000000" charset="-122"/>
              </a:defRPr>
            </a:lvl1pPr>
          </a:lstStyle>
          <a:p>
            <a:fld id="{DD29C1CC-D253-4511-8663-B14B02648710}" type="datetimeFigureOut">
              <a:rPr lang="zh-CN" altLang="en-US" smtClean="0"/>
              <a:t>2026/1/30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思源黑体 CN ExtraLight" panose="020B0200000000000000" charset="-122"/>
                <a:ea typeface="思源黑体 CN ExtraLight" panose="020B0200000000000000" charset="-122"/>
                <a:cs typeface="思源黑体 CN ExtraLight" panose="020B02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思源黑体 CN ExtraLight" panose="020B0200000000000000" charset="-122"/>
                <a:ea typeface="思源黑体 CN ExtraLight" panose="020B0200000000000000" charset="-122"/>
                <a:cs typeface="思源黑体 CN ExtraLight" panose="020B0200000000000000" charset="-122"/>
              </a:defRPr>
            </a:lvl1pPr>
          </a:lstStyle>
          <a:p>
            <a:fld id="{ADB4CE0C-BCC6-49BF-B907-D86813EDAC4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思源黑体 CN ExtraLight" panose="020B0200000000000000" charset="-122"/>
        <a:ea typeface="思源黑体 CN ExtraLight" panose="020B0200000000000000" charset="-122"/>
        <a:cs typeface="思源黑体 CN ExtraLight" panose="020B0200000000000000" charset="-12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思源黑体 CN ExtraLight" panose="020B0200000000000000" charset="-122"/>
        <a:ea typeface="思源黑体 CN ExtraLight" panose="020B0200000000000000" charset="-122"/>
        <a:cs typeface="思源黑体 CN ExtraLight" panose="020B0200000000000000" charset="-122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思源黑体 CN ExtraLight" panose="020B0200000000000000" charset="-122"/>
        <a:ea typeface="思源黑体 CN ExtraLight" panose="020B0200000000000000" charset="-122"/>
        <a:cs typeface="思源黑体 CN ExtraLight" panose="020B0200000000000000" charset="-122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思源黑体 CN ExtraLight" panose="020B0200000000000000" charset="-122"/>
        <a:ea typeface="思源黑体 CN ExtraLight" panose="020B0200000000000000" charset="-122"/>
        <a:cs typeface="思源黑体 CN ExtraLight" panose="020B0200000000000000" charset="-122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思源黑体 CN ExtraLight" panose="020B0200000000000000" charset="-122"/>
        <a:ea typeface="思源黑体 CN ExtraLight" panose="020B0200000000000000" charset="-122"/>
        <a:cs typeface="思源黑体 CN ExtraLight" panose="020B0200000000000000" charset="-122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3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 userDrawn="1"/>
        </p:nvGrpSpPr>
        <p:grpSpPr>
          <a:xfrm>
            <a:off x="-15875" y="-6350"/>
            <a:ext cx="12207875" cy="6864350"/>
            <a:chOff x="-15875" y="-6350"/>
            <a:chExt cx="12207875" cy="6864350"/>
          </a:xfrm>
        </p:grpSpPr>
        <p:sp>
          <p:nvSpPr>
            <p:cNvPr id="4" name="任意多边形 2"/>
            <p:cNvSpPr/>
            <p:nvPr/>
          </p:nvSpPr>
          <p:spPr>
            <a:xfrm>
              <a:off x="-15875" y="-6350"/>
              <a:ext cx="2122723" cy="1169519"/>
            </a:xfrm>
            <a:custGeom>
              <a:avLst/>
              <a:gdLst>
                <a:gd name="connisteX0" fmla="*/ 362988 w 2763276"/>
                <a:gd name="connsiteY0" fmla="*/ 1699303 h 1753829"/>
                <a:gd name="connisteX1" fmla="*/ 959888 w 2763276"/>
                <a:gd name="connsiteY1" fmla="*/ 1440858 h 1753829"/>
                <a:gd name="connisteX2" fmla="*/ 1288818 w 2763276"/>
                <a:gd name="connsiteY2" fmla="*/ 982388 h 1753829"/>
                <a:gd name="connisteX3" fmla="*/ 2502938 w 2763276"/>
                <a:gd name="connsiteY3" fmla="*/ 683938 h 1753829"/>
                <a:gd name="connisteX4" fmla="*/ 2502938 w 2763276"/>
                <a:gd name="connsiteY4" fmla="*/ 57193 h 1753829"/>
                <a:gd name="connisteX5" fmla="*/ 312823 w 2763276"/>
                <a:gd name="connsiteY5" fmla="*/ 255948 h 1753829"/>
                <a:gd name="connisteX6" fmla="*/ 74063 w 2763276"/>
                <a:gd name="connsiteY6" fmla="*/ 1619928 h 1753829"/>
                <a:gd name="connisteX7" fmla="*/ 462683 w 2763276"/>
                <a:gd name="connsiteY7" fmla="*/ 1659298 h 1753829"/>
                <a:gd name="connisteX8" fmla="*/ 402993 w 2763276"/>
                <a:gd name="connsiteY8" fmla="*/ 1659298 h 1753829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</a:cxnLst>
              <a:rect l="l" t="t" r="r" b="b"/>
              <a:pathLst>
                <a:path w="3343" h="1842">
                  <a:moveTo>
                    <a:pt x="0" y="0"/>
                  </a:moveTo>
                  <a:lnTo>
                    <a:pt x="3343" y="0"/>
                  </a:lnTo>
                  <a:lnTo>
                    <a:pt x="3336" y="11"/>
                  </a:lnTo>
                  <a:cubicBezTo>
                    <a:pt x="3260" y="140"/>
                    <a:pt x="3142" y="265"/>
                    <a:pt x="3017" y="360"/>
                  </a:cubicBezTo>
                  <a:cubicBezTo>
                    <a:pt x="2635" y="651"/>
                    <a:pt x="1591" y="592"/>
                    <a:pt x="1105" y="830"/>
                  </a:cubicBezTo>
                  <a:cubicBezTo>
                    <a:pt x="619" y="1068"/>
                    <a:pt x="879" y="1326"/>
                    <a:pt x="587" y="1552"/>
                  </a:cubicBezTo>
                  <a:cubicBezTo>
                    <a:pt x="423" y="1679"/>
                    <a:pt x="202" y="1771"/>
                    <a:pt x="9" y="1839"/>
                  </a:cubicBezTo>
                  <a:lnTo>
                    <a:pt x="0" y="18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D6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思源黑体 CN ExtraLight" panose="020B0200000000000000" charset="-122"/>
              </a:endParaRPr>
            </a:p>
          </p:txBody>
        </p:sp>
        <p:sp>
          <p:nvSpPr>
            <p:cNvPr id="5" name="任意多边形 2"/>
            <p:cNvSpPr/>
            <p:nvPr/>
          </p:nvSpPr>
          <p:spPr>
            <a:xfrm flipH="1" flipV="1">
              <a:off x="10069277" y="5688481"/>
              <a:ext cx="2122723" cy="1169519"/>
            </a:xfrm>
            <a:custGeom>
              <a:avLst/>
              <a:gdLst>
                <a:gd name="connisteX0" fmla="*/ 362988 w 2763276"/>
                <a:gd name="connsiteY0" fmla="*/ 1699303 h 1753829"/>
                <a:gd name="connisteX1" fmla="*/ 959888 w 2763276"/>
                <a:gd name="connsiteY1" fmla="*/ 1440858 h 1753829"/>
                <a:gd name="connisteX2" fmla="*/ 1288818 w 2763276"/>
                <a:gd name="connsiteY2" fmla="*/ 982388 h 1753829"/>
                <a:gd name="connisteX3" fmla="*/ 2502938 w 2763276"/>
                <a:gd name="connsiteY3" fmla="*/ 683938 h 1753829"/>
                <a:gd name="connisteX4" fmla="*/ 2502938 w 2763276"/>
                <a:gd name="connsiteY4" fmla="*/ 57193 h 1753829"/>
                <a:gd name="connisteX5" fmla="*/ 312823 w 2763276"/>
                <a:gd name="connsiteY5" fmla="*/ 255948 h 1753829"/>
                <a:gd name="connisteX6" fmla="*/ 74063 w 2763276"/>
                <a:gd name="connsiteY6" fmla="*/ 1619928 h 1753829"/>
                <a:gd name="connisteX7" fmla="*/ 462683 w 2763276"/>
                <a:gd name="connsiteY7" fmla="*/ 1659298 h 1753829"/>
                <a:gd name="connisteX8" fmla="*/ 402993 w 2763276"/>
                <a:gd name="connsiteY8" fmla="*/ 1659298 h 1753829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</a:cxnLst>
              <a:rect l="l" t="t" r="r" b="b"/>
              <a:pathLst>
                <a:path w="3343" h="1842">
                  <a:moveTo>
                    <a:pt x="0" y="0"/>
                  </a:moveTo>
                  <a:lnTo>
                    <a:pt x="3343" y="0"/>
                  </a:lnTo>
                  <a:lnTo>
                    <a:pt x="3336" y="11"/>
                  </a:lnTo>
                  <a:cubicBezTo>
                    <a:pt x="3260" y="140"/>
                    <a:pt x="3142" y="265"/>
                    <a:pt x="3017" y="360"/>
                  </a:cubicBezTo>
                  <a:cubicBezTo>
                    <a:pt x="2635" y="651"/>
                    <a:pt x="1591" y="592"/>
                    <a:pt x="1105" y="830"/>
                  </a:cubicBezTo>
                  <a:cubicBezTo>
                    <a:pt x="619" y="1068"/>
                    <a:pt x="879" y="1326"/>
                    <a:pt x="587" y="1552"/>
                  </a:cubicBezTo>
                  <a:cubicBezTo>
                    <a:pt x="423" y="1679"/>
                    <a:pt x="202" y="1771"/>
                    <a:pt x="9" y="1839"/>
                  </a:cubicBezTo>
                  <a:lnTo>
                    <a:pt x="0" y="18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D6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思源黑体 CN ExtraLight" panose="020B0200000000000000" charset="-122"/>
              </a:endParaRPr>
            </a:p>
          </p:txBody>
        </p:sp>
      </p:grpSp>
    </p:spTree>
  </p:cSld>
  <p:clrMapOvr>
    <a:masterClrMapping/>
  </p:clrMapOvr>
  <p:transition spd="slow" advTm="3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3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 spd="slow" advTm="3000">
    <p:split orient="vert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11.png"/><Relationship Id="rId4" Type="http://schemas.microsoft.com/office/2017/06/relationships/model3d" Target="../media/model3d1.glb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13.png"/><Relationship Id="rId4" Type="http://schemas.microsoft.com/office/2017/06/relationships/model3d" Target="../media/model3d2.glb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15.png"/><Relationship Id="rId4" Type="http://schemas.microsoft.com/office/2017/06/relationships/model3d" Target="../media/model3d3.glb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9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9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20.png"/><Relationship Id="rId4" Type="http://schemas.microsoft.com/office/2017/06/relationships/model3d" Target="../media/model3d4.glb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任意多边形: 形状 14"/>
          <p:cNvSpPr/>
          <p:nvPr/>
        </p:nvSpPr>
        <p:spPr>
          <a:xfrm>
            <a:off x="295509" y="577146"/>
            <a:ext cx="11600982" cy="5703708"/>
          </a:xfrm>
          <a:custGeom>
            <a:avLst/>
            <a:gdLst>
              <a:gd name="connsiteX0" fmla="*/ 0 w 11600982"/>
              <a:gd name="connsiteY0" fmla="*/ 0 h 5703708"/>
              <a:gd name="connsiteX1" fmla="*/ 11600982 w 11600982"/>
              <a:gd name="connsiteY1" fmla="*/ 0 h 5703708"/>
              <a:gd name="connsiteX2" fmla="*/ 11600982 w 11600982"/>
              <a:gd name="connsiteY2" fmla="*/ 5703709 h 5703708"/>
              <a:gd name="connsiteX3" fmla="*/ 0 w 11600982"/>
              <a:gd name="connsiteY3" fmla="*/ 5703709 h 57037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00982" h="5703708">
                <a:moveTo>
                  <a:pt x="0" y="0"/>
                </a:moveTo>
                <a:lnTo>
                  <a:pt x="11600982" y="0"/>
                </a:lnTo>
                <a:lnTo>
                  <a:pt x="11600982" y="5703709"/>
                </a:lnTo>
                <a:lnTo>
                  <a:pt x="0" y="5703709"/>
                </a:lnTo>
                <a:close/>
              </a:path>
            </a:pathLst>
          </a:custGeom>
          <a:noFill/>
          <a:ln w="90330" cap="flat">
            <a:solidFill>
              <a:srgbClr val="EAB5CB"/>
            </a:solidFill>
            <a:prstDash val="solid"/>
            <a:miter/>
          </a:ln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思源黑体 CN ExtraLight" panose="020B0200000000000000" charset="-122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2"/>
          <a:srcRect r="17195" b="17018"/>
          <a:stretch>
            <a:fillRect/>
          </a:stretch>
        </p:blipFill>
        <p:spPr>
          <a:xfrm flipH="1">
            <a:off x="-30691" y="3563408"/>
            <a:ext cx="3325283" cy="3263900"/>
          </a:xfrm>
          <a:custGeom>
            <a:avLst/>
            <a:gdLst>
              <a:gd name="connsiteX0" fmla="*/ 0 w 4015823"/>
              <a:gd name="connsiteY0" fmla="*/ 0 h 3933236"/>
              <a:gd name="connsiteX1" fmla="*/ 4015824 w 4015823"/>
              <a:gd name="connsiteY1" fmla="*/ 0 h 3933236"/>
              <a:gd name="connsiteX2" fmla="*/ 4015824 w 4015823"/>
              <a:gd name="connsiteY2" fmla="*/ 3933236 h 3933236"/>
              <a:gd name="connsiteX3" fmla="*/ 0 w 4015823"/>
              <a:gd name="connsiteY3" fmla="*/ 3933236 h 3933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15823" h="3933236">
                <a:moveTo>
                  <a:pt x="0" y="0"/>
                </a:moveTo>
                <a:lnTo>
                  <a:pt x="4015824" y="0"/>
                </a:lnTo>
                <a:lnTo>
                  <a:pt x="4015824" y="3933236"/>
                </a:lnTo>
                <a:lnTo>
                  <a:pt x="0" y="3933236"/>
                </a:lnTo>
                <a:close/>
              </a:path>
            </a:pathLst>
          </a:cu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2"/>
          <a:srcRect r="17195" b="17018"/>
          <a:stretch>
            <a:fillRect/>
          </a:stretch>
        </p:blipFill>
        <p:spPr>
          <a:xfrm>
            <a:off x="8866717" y="3594100"/>
            <a:ext cx="3325283" cy="3263900"/>
          </a:xfrm>
          <a:custGeom>
            <a:avLst/>
            <a:gdLst>
              <a:gd name="connsiteX0" fmla="*/ 0 w 4015823"/>
              <a:gd name="connsiteY0" fmla="*/ 0 h 3933236"/>
              <a:gd name="connsiteX1" fmla="*/ 4015824 w 4015823"/>
              <a:gd name="connsiteY1" fmla="*/ 0 h 3933236"/>
              <a:gd name="connsiteX2" fmla="*/ 4015824 w 4015823"/>
              <a:gd name="connsiteY2" fmla="*/ 3933236 h 3933236"/>
              <a:gd name="connsiteX3" fmla="*/ 0 w 4015823"/>
              <a:gd name="connsiteY3" fmla="*/ 3933236 h 3933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15823" h="3933236">
                <a:moveTo>
                  <a:pt x="0" y="0"/>
                </a:moveTo>
                <a:lnTo>
                  <a:pt x="4015824" y="0"/>
                </a:lnTo>
                <a:lnTo>
                  <a:pt x="4015824" y="3933236"/>
                </a:lnTo>
                <a:lnTo>
                  <a:pt x="0" y="3933236"/>
                </a:lnTo>
                <a:close/>
              </a:path>
            </a:pathLst>
          </a:cu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3"/>
          <a:srcRect l="404" r="1710" b="2116"/>
          <a:stretch>
            <a:fillRect/>
          </a:stretch>
        </p:blipFill>
        <p:spPr>
          <a:xfrm>
            <a:off x="-6350" y="4117026"/>
            <a:ext cx="12204700" cy="2740974"/>
          </a:xfrm>
          <a:custGeom>
            <a:avLst/>
            <a:gdLst>
              <a:gd name="connsiteX0" fmla="*/ 0 w 12468152"/>
              <a:gd name="connsiteY0" fmla="*/ 0 h 2800237"/>
              <a:gd name="connsiteX1" fmla="*/ 12468152 w 12468152"/>
              <a:gd name="connsiteY1" fmla="*/ 0 h 2800237"/>
              <a:gd name="connsiteX2" fmla="*/ 12468152 w 12468152"/>
              <a:gd name="connsiteY2" fmla="*/ 2800237 h 2800237"/>
              <a:gd name="connsiteX3" fmla="*/ 0 w 12468152"/>
              <a:gd name="connsiteY3" fmla="*/ 2800237 h 2800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468152" h="2800237">
                <a:moveTo>
                  <a:pt x="0" y="0"/>
                </a:moveTo>
                <a:lnTo>
                  <a:pt x="12468152" y="0"/>
                </a:lnTo>
                <a:lnTo>
                  <a:pt x="12468152" y="2800237"/>
                </a:lnTo>
                <a:lnTo>
                  <a:pt x="0" y="2800237"/>
                </a:lnTo>
                <a:close/>
              </a:path>
            </a:pathLst>
          </a:cu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02859" y="1823606"/>
            <a:ext cx="1427217" cy="1716274"/>
          </a:xfrm>
          <a:custGeom>
            <a:avLst/>
            <a:gdLst>
              <a:gd name="connsiteX0" fmla="*/ 0 w 1427217"/>
              <a:gd name="connsiteY0" fmla="*/ 0 h 1716274"/>
              <a:gd name="connsiteX1" fmla="*/ 1427218 w 1427217"/>
              <a:gd name="connsiteY1" fmla="*/ 0 h 1716274"/>
              <a:gd name="connsiteX2" fmla="*/ 1427218 w 1427217"/>
              <a:gd name="connsiteY2" fmla="*/ 1716274 h 1716274"/>
              <a:gd name="connsiteX3" fmla="*/ 0 w 1427217"/>
              <a:gd name="connsiteY3" fmla="*/ 1716274 h 17162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7217" h="1716274">
                <a:moveTo>
                  <a:pt x="0" y="0"/>
                </a:moveTo>
                <a:lnTo>
                  <a:pt x="1427218" y="0"/>
                </a:lnTo>
                <a:lnTo>
                  <a:pt x="1427218" y="1716274"/>
                </a:lnTo>
                <a:lnTo>
                  <a:pt x="0" y="1716274"/>
                </a:lnTo>
                <a:close/>
              </a:path>
            </a:pathLst>
          </a:custGeom>
        </p:spPr>
      </p:pic>
      <p:sp>
        <p:nvSpPr>
          <p:cNvPr id="18" name="任意多边形: 形状 17"/>
          <p:cNvSpPr/>
          <p:nvPr/>
        </p:nvSpPr>
        <p:spPr>
          <a:xfrm>
            <a:off x="9841490" y="3518470"/>
            <a:ext cx="882469" cy="821019"/>
          </a:xfrm>
          <a:custGeom>
            <a:avLst/>
            <a:gdLst>
              <a:gd name="connsiteX0" fmla="*/ 409071 w 882469"/>
              <a:gd name="connsiteY0" fmla="*/ 244842 h 821019"/>
              <a:gd name="connsiteX1" fmla="*/ 21425 w 882469"/>
              <a:gd name="connsiteY1" fmla="*/ 495263 h 821019"/>
              <a:gd name="connsiteX2" fmla="*/ 371596 w 882469"/>
              <a:gd name="connsiteY2" fmla="*/ 696751 h 821019"/>
              <a:gd name="connsiteX3" fmla="*/ 613526 w 882469"/>
              <a:gd name="connsiteY3" fmla="*/ 821020 h 821019"/>
              <a:gd name="connsiteX4" fmla="*/ 722052 w 882469"/>
              <a:gd name="connsiteY4" fmla="*/ 570857 h 821019"/>
              <a:gd name="connsiteX5" fmla="*/ 867742 w 882469"/>
              <a:gd name="connsiteY5" fmla="*/ 194025 h 821019"/>
              <a:gd name="connsiteX6" fmla="*/ 409071 w 882469"/>
              <a:gd name="connsiteY6" fmla="*/ 244842 h 8210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82469" h="821019">
                <a:moveTo>
                  <a:pt x="409071" y="244842"/>
                </a:moveTo>
                <a:cubicBezTo>
                  <a:pt x="209028" y="27817"/>
                  <a:pt x="-81474" y="197664"/>
                  <a:pt x="21425" y="495263"/>
                </a:cubicBezTo>
                <a:cubicBezTo>
                  <a:pt x="77946" y="658684"/>
                  <a:pt x="249005" y="666762"/>
                  <a:pt x="371596" y="696751"/>
                </a:cubicBezTo>
                <a:cubicBezTo>
                  <a:pt x="490471" y="725838"/>
                  <a:pt x="589731" y="788011"/>
                  <a:pt x="613526" y="821020"/>
                </a:cubicBezTo>
                <a:cubicBezTo>
                  <a:pt x="609991" y="781688"/>
                  <a:pt x="655053" y="665729"/>
                  <a:pt x="722052" y="570857"/>
                </a:cubicBezTo>
                <a:cubicBezTo>
                  <a:pt x="795297" y="467132"/>
                  <a:pt x="926508" y="356671"/>
                  <a:pt x="867742" y="194025"/>
                </a:cubicBezTo>
                <a:cubicBezTo>
                  <a:pt x="760456" y="-102826"/>
                  <a:pt x="426827" y="-37711"/>
                  <a:pt x="409071" y="244842"/>
                </a:cubicBezTo>
                <a:close/>
              </a:path>
            </a:pathLst>
          </a:custGeom>
          <a:solidFill>
            <a:srgbClr val="EAB5CB"/>
          </a:solidFill>
          <a:ln w="2581" cap="flat">
            <a:noFill/>
            <a:prstDash val="solid"/>
            <a:miter/>
          </a:ln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思源黑体 CN ExtraLight" panose="020B0200000000000000" charset="-122"/>
            </a:endParaRPr>
          </a:p>
        </p:txBody>
      </p:sp>
      <p:sp>
        <p:nvSpPr>
          <p:cNvPr id="19" name="任意多边形: 形状 18"/>
          <p:cNvSpPr/>
          <p:nvPr/>
        </p:nvSpPr>
        <p:spPr>
          <a:xfrm>
            <a:off x="7209865" y="5277715"/>
            <a:ext cx="448653" cy="468209"/>
          </a:xfrm>
          <a:custGeom>
            <a:avLst/>
            <a:gdLst>
              <a:gd name="connsiteX0" fmla="*/ 271274 w 448653"/>
              <a:gd name="connsiteY0" fmla="*/ 203239 h 468209"/>
              <a:gd name="connsiteX1" fmla="*/ 67799 w 448653"/>
              <a:gd name="connsiteY1" fmla="*/ 41032 h 468209"/>
              <a:gd name="connsiteX2" fmla="*/ 22995 w 448653"/>
              <a:gd name="connsiteY2" fmla="*/ 264354 h 468209"/>
              <a:gd name="connsiteX3" fmla="*/ 0 w 448653"/>
              <a:gd name="connsiteY3" fmla="*/ 416006 h 468209"/>
              <a:gd name="connsiteX4" fmla="*/ 153226 w 448653"/>
              <a:gd name="connsiteY4" fmla="*/ 429091 h 468209"/>
              <a:gd name="connsiteX5" fmla="*/ 380781 w 448653"/>
              <a:gd name="connsiteY5" fmla="*/ 439285 h 468209"/>
              <a:gd name="connsiteX6" fmla="*/ 271274 w 448653"/>
              <a:gd name="connsiteY6" fmla="*/ 203239 h 4682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8653" h="468209">
                <a:moveTo>
                  <a:pt x="271274" y="203239"/>
                </a:moveTo>
                <a:cubicBezTo>
                  <a:pt x="351333" y="57343"/>
                  <a:pt x="208379" y="-67416"/>
                  <a:pt x="67799" y="41032"/>
                </a:cubicBezTo>
                <a:cubicBezTo>
                  <a:pt x="-9395" y="100573"/>
                  <a:pt x="17007" y="193458"/>
                  <a:pt x="22995" y="264354"/>
                </a:cubicBezTo>
                <a:cubicBezTo>
                  <a:pt x="28776" y="333134"/>
                  <a:pt x="13369" y="397346"/>
                  <a:pt x="0" y="416006"/>
                </a:cubicBezTo>
                <a:cubicBezTo>
                  <a:pt x="20389" y="407050"/>
                  <a:pt x="90485" y="410328"/>
                  <a:pt x="153226" y="429091"/>
                </a:cubicBezTo>
                <a:cubicBezTo>
                  <a:pt x="221799" y="449609"/>
                  <a:pt x="304413" y="499909"/>
                  <a:pt x="380781" y="439285"/>
                </a:cubicBezTo>
                <a:cubicBezTo>
                  <a:pt x="520199" y="328644"/>
                  <a:pt x="425481" y="161997"/>
                  <a:pt x="271274" y="203239"/>
                </a:cubicBezTo>
                <a:close/>
              </a:path>
            </a:pathLst>
          </a:custGeom>
          <a:solidFill>
            <a:srgbClr val="EAB5CB"/>
          </a:solidFill>
          <a:ln w="2581" cap="flat">
            <a:noFill/>
            <a:prstDash val="solid"/>
            <a:miter/>
          </a:ln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思源黑体 CN ExtraLight" panose="020B0200000000000000" charset="-122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77560" y="4873316"/>
            <a:ext cx="2601510" cy="1984684"/>
          </a:xfrm>
          <a:custGeom>
            <a:avLst/>
            <a:gdLst>
              <a:gd name="connsiteX0" fmla="*/ 0 w 2601510"/>
              <a:gd name="connsiteY0" fmla="*/ 0 h 1984684"/>
              <a:gd name="connsiteX1" fmla="*/ 2601511 w 2601510"/>
              <a:gd name="connsiteY1" fmla="*/ 0 h 1984684"/>
              <a:gd name="connsiteX2" fmla="*/ 2601511 w 2601510"/>
              <a:gd name="connsiteY2" fmla="*/ 1984684 h 1984684"/>
              <a:gd name="connsiteX3" fmla="*/ 0 w 2601510"/>
              <a:gd name="connsiteY3" fmla="*/ 1984684 h 198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01510" h="1984684">
                <a:moveTo>
                  <a:pt x="0" y="0"/>
                </a:moveTo>
                <a:lnTo>
                  <a:pt x="2601511" y="0"/>
                </a:lnTo>
                <a:lnTo>
                  <a:pt x="2601511" y="1984684"/>
                </a:lnTo>
                <a:lnTo>
                  <a:pt x="0" y="1984684"/>
                </a:lnTo>
                <a:close/>
              </a:path>
            </a:pathLst>
          </a:custGeom>
        </p:spPr>
      </p:pic>
      <p:sp>
        <p:nvSpPr>
          <p:cNvPr id="21" name="任意多边形: 形状 20"/>
          <p:cNvSpPr/>
          <p:nvPr/>
        </p:nvSpPr>
        <p:spPr>
          <a:xfrm>
            <a:off x="1316977" y="3943524"/>
            <a:ext cx="837704" cy="791929"/>
          </a:xfrm>
          <a:custGeom>
            <a:avLst/>
            <a:gdLst>
              <a:gd name="connsiteX0" fmla="*/ 458582 w 837704"/>
              <a:gd name="connsiteY0" fmla="*/ 262775 h 791929"/>
              <a:gd name="connsiteX1" fmla="*/ 24920 w 837704"/>
              <a:gd name="connsiteY1" fmla="*/ 164934 h 791929"/>
              <a:gd name="connsiteX2" fmla="*/ 122384 w 837704"/>
              <a:gd name="connsiteY2" fmla="*/ 541715 h 791929"/>
              <a:gd name="connsiteX3" fmla="*/ 200013 w 837704"/>
              <a:gd name="connsiteY3" fmla="*/ 791930 h 791929"/>
              <a:gd name="connsiteX4" fmla="*/ 445306 w 837704"/>
              <a:gd name="connsiteY4" fmla="*/ 697934 h 791929"/>
              <a:gd name="connsiteX5" fmla="*/ 802790 w 837704"/>
              <a:gd name="connsiteY5" fmla="*/ 544089 h 791929"/>
              <a:gd name="connsiteX6" fmla="*/ 458582 w 837704"/>
              <a:gd name="connsiteY6" fmla="*/ 262775 h 791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37704" h="791929">
                <a:moveTo>
                  <a:pt x="458582" y="262775"/>
                </a:moveTo>
                <a:cubicBezTo>
                  <a:pt x="472999" y="-21172"/>
                  <a:pt x="160271" y="-106521"/>
                  <a:pt x="24920" y="164934"/>
                </a:cubicBezTo>
                <a:cubicBezTo>
                  <a:pt x="-49425" y="314005"/>
                  <a:pt x="60352" y="437138"/>
                  <a:pt x="122384" y="541715"/>
                </a:cubicBezTo>
                <a:cubicBezTo>
                  <a:pt x="182531" y="643091"/>
                  <a:pt x="206687" y="753320"/>
                  <a:pt x="200013" y="791930"/>
                </a:cubicBezTo>
                <a:cubicBezTo>
                  <a:pt x="224686" y="762998"/>
                  <a:pt x="334871" y="715820"/>
                  <a:pt x="445306" y="697934"/>
                </a:cubicBezTo>
                <a:cubicBezTo>
                  <a:pt x="566055" y="678397"/>
                  <a:pt x="730528" y="694192"/>
                  <a:pt x="802790" y="544089"/>
                </a:cubicBezTo>
                <a:cubicBezTo>
                  <a:pt x="934697" y="270130"/>
                  <a:pt x="664946" y="84489"/>
                  <a:pt x="458582" y="262775"/>
                </a:cubicBezTo>
                <a:close/>
              </a:path>
            </a:pathLst>
          </a:custGeom>
          <a:solidFill>
            <a:srgbClr val="FEC92F"/>
          </a:solidFill>
          <a:ln w="2581" cap="flat">
            <a:noFill/>
            <a:prstDash val="solid"/>
            <a:miter/>
          </a:ln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思源黑体 CN ExtraLight" panose="020B0200000000000000" charset="-122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6"/>
          <a:srcRect l="4872" b="8842"/>
          <a:stretch>
            <a:fillRect/>
          </a:stretch>
        </p:blipFill>
        <p:spPr>
          <a:xfrm>
            <a:off x="-6350" y="4143741"/>
            <a:ext cx="4446200" cy="2736156"/>
          </a:xfrm>
          <a:custGeom>
            <a:avLst/>
            <a:gdLst>
              <a:gd name="connsiteX0" fmla="*/ 0 w 4673944"/>
              <a:gd name="connsiteY0" fmla="*/ 0 h 3001544"/>
              <a:gd name="connsiteX1" fmla="*/ 4673944 w 4673944"/>
              <a:gd name="connsiteY1" fmla="*/ 0 h 3001544"/>
              <a:gd name="connsiteX2" fmla="*/ 4673944 w 4673944"/>
              <a:gd name="connsiteY2" fmla="*/ 3001545 h 3001544"/>
              <a:gd name="connsiteX3" fmla="*/ 0 w 4673944"/>
              <a:gd name="connsiteY3" fmla="*/ 3001545 h 3001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73944" h="3001544">
                <a:moveTo>
                  <a:pt x="0" y="0"/>
                </a:moveTo>
                <a:lnTo>
                  <a:pt x="4673944" y="0"/>
                </a:lnTo>
                <a:lnTo>
                  <a:pt x="4673944" y="3001545"/>
                </a:lnTo>
                <a:lnTo>
                  <a:pt x="0" y="3001545"/>
                </a:lnTo>
                <a:close/>
              </a:path>
            </a:pathLst>
          </a:custGeom>
        </p:spPr>
      </p:pic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7"/>
          <a:srcRect t="16608" r="23971"/>
          <a:stretch>
            <a:fillRect/>
          </a:stretch>
        </p:blipFill>
        <p:spPr>
          <a:xfrm>
            <a:off x="11125200" y="3238"/>
            <a:ext cx="1097491" cy="1439699"/>
          </a:xfrm>
          <a:custGeom>
            <a:avLst/>
            <a:gdLst>
              <a:gd name="connsiteX0" fmla="*/ 0 w 1158807"/>
              <a:gd name="connsiteY0" fmla="*/ 0 h 1385923"/>
              <a:gd name="connsiteX1" fmla="*/ 1158808 w 1158807"/>
              <a:gd name="connsiteY1" fmla="*/ 0 h 1385923"/>
              <a:gd name="connsiteX2" fmla="*/ 1158808 w 1158807"/>
              <a:gd name="connsiteY2" fmla="*/ 1385924 h 1385923"/>
              <a:gd name="connsiteX3" fmla="*/ 0 w 1158807"/>
              <a:gd name="connsiteY3" fmla="*/ 1385924 h 13859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8807" h="1385923">
                <a:moveTo>
                  <a:pt x="0" y="0"/>
                </a:moveTo>
                <a:lnTo>
                  <a:pt x="1158808" y="0"/>
                </a:lnTo>
                <a:lnTo>
                  <a:pt x="1158808" y="1385924"/>
                </a:lnTo>
                <a:lnTo>
                  <a:pt x="0" y="1385924"/>
                </a:lnTo>
                <a:close/>
              </a:path>
            </a:pathLst>
          </a:custGeom>
        </p:spPr>
      </p:pic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8"/>
          <a:srcRect l="17619" t="20506"/>
          <a:stretch>
            <a:fillRect/>
          </a:stretch>
        </p:blipFill>
        <p:spPr>
          <a:xfrm>
            <a:off x="0" y="0"/>
            <a:ext cx="3325283" cy="2740974"/>
          </a:xfrm>
          <a:custGeom>
            <a:avLst/>
            <a:gdLst>
              <a:gd name="connsiteX0" fmla="*/ 0 w 4036470"/>
              <a:gd name="connsiteY0" fmla="*/ 0 h 3448033"/>
              <a:gd name="connsiteX1" fmla="*/ 4036471 w 4036470"/>
              <a:gd name="connsiteY1" fmla="*/ 0 h 3448033"/>
              <a:gd name="connsiteX2" fmla="*/ 4036471 w 4036470"/>
              <a:gd name="connsiteY2" fmla="*/ 3448034 h 3448033"/>
              <a:gd name="connsiteX3" fmla="*/ 0 w 4036470"/>
              <a:gd name="connsiteY3" fmla="*/ 3448034 h 3448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6470" h="3448033">
                <a:moveTo>
                  <a:pt x="0" y="0"/>
                </a:moveTo>
                <a:lnTo>
                  <a:pt x="4036471" y="0"/>
                </a:lnTo>
                <a:lnTo>
                  <a:pt x="4036471" y="3448034"/>
                </a:lnTo>
                <a:lnTo>
                  <a:pt x="0" y="3448034"/>
                </a:lnTo>
                <a:close/>
              </a:path>
            </a:pathLst>
          </a:custGeom>
        </p:spPr>
      </p:pic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9"/>
          <a:srcRect l="5216" t="7639"/>
          <a:stretch>
            <a:fillRect/>
          </a:stretch>
        </p:blipFill>
        <p:spPr>
          <a:xfrm>
            <a:off x="-30691" y="-30692"/>
            <a:ext cx="2399769" cy="1716274"/>
          </a:xfrm>
          <a:custGeom>
            <a:avLst/>
            <a:gdLst>
              <a:gd name="connsiteX0" fmla="*/ 0 w 2531827"/>
              <a:gd name="connsiteY0" fmla="*/ 0 h 1858221"/>
              <a:gd name="connsiteX1" fmla="*/ 2531827 w 2531827"/>
              <a:gd name="connsiteY1" fmla="*/ 0 h 1858221"/>
              <a:gd name="connsiteX2" fmla="*/ 2531827 w 2531827"/>
              <a:gd name="connsiteY2" fmla="*/ 1858222 h 1858221"/>
              <a:gd name="connsiteX3" fmla="*/ 0 w 2531827"/>
              <a:gd name="connsiteY3" fmla="*/ 1858222 h 1858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31827" h="1858221">
                <a:moveTo>
                  <a:pt x="0" y="0"/>
                </a:moveTo>
                <a:lnTo>
                  <a:pt x="2531827" y="0"/>
                </a:lnTo>
                <a:lnTo>
                  <a:pt x="2531827" y="1858222"/>
                </a:lnTo>
                <a:lnTo>
                  <a:pt x="0" y="1858222"/>
                </a:lnTo>
                <a:close/>
              </a:path>
            </a:pathLst>
          </a:cu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0872FFB5-41B6-3EFB-CCA7-B44C0D6BB97F}"/>
              </a:ext>
            </a:extLst>
          </p:cNvPr>
          <p:cNvSpPr txBox="1"/>
          <p:nvPr/>
        </p:nvSpPr>
        <p:spPr>
          <a:xfrm>
            <a:off x="2500179" y="1514520"/>
            <a:ext cx="675536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KW" sz="11500" b="1" dirty="0">
                <a:solidFill>
                  <a:srgbClr val="E59DA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كسرة روتين</a:t>
            </a:r>
            <a:endParaRPr lang="en-GB" sz="11500" b="1" dirty="0">
              <a:solidFill>
                <a:srgbClr val="E59DA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صورة 1">
            <a:extLst>
              <a:ext uri="{FF2B5EF4-FFF2-40B4-BE49-F238E27FC236}">
                <a16:creationId xmlns:a16="http://schemas.microsoft.com/office/drawing/2014/main" id="{F148C1DF-573A-8A77-30FC-A0673B13D88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71" y="1076711"/>
            <a:ext cx="2247114" cy="2116468"/>
          </a:xfrm>
          <a:prstGeom prst="rect">
            <a:avLst/>
          </a:prstGeom>
        </p:spPr>
      </p:pic>
    </p:spTree>
  </p:cSld>
  <p:clrMapOvr>
    <a:masterClrMapping/>
  </p:clrMapOvr>
  <p:transition spd="slow" advTm="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2"/>
          <a:srcRect l="404" r="1710" b="2116"/>
          <a:stretch>
            <a:fillRect/>
          </a:stretch>
        </p:blipFill>
        <p:spPr>
          <a:xfrm>
            <a:off x="-6350" y="4117026"/>
            <a:ext cx="12204700" cy="2740974"/>
          </a:xfrm>
          <a:custGeom>
            <a:avLst/>
            <a:gdLst>
              <a:gd name="connsiteX0" fmla="*/ 0 w 12468152"/>
              <a:gd name="connsiteY0" fmla="*/ 0 h 2800237"/>
              <a:gd name="connsiteX1" fmla="*/ 12468152 w 12468152"/>
              <a:gd name="connsiteY1" fmla="*/ 0 h 2800237"/>
              <a:gd name="connsiteX2" fmla="*/ 12468152 w 12468152"/>
              <a:gd name="connsiteY2" fmla="*/ 2800237 h 2800237"/>
              <a:gd name="connsiteX3" fmla="*/ 0 w 12468152"/>
              <a:gd name="connsiteY3" fmla="*/ 2800237 h 2800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468152" h="2800237">
                <a:moveTo>
                  <a:pt x="0" y="0"/>
                </a:moveTo>
                <a:lnTo>
                  <a:pt x="12468152" y="0"/>
                </a:lnTo>
                <a:lnTo>
                  <a:pt x="12468152" y="2800237"/>
                </a:lnTo>
                <a:lnTo>
                  <a:pt x="0" y="2800237"/>
                </a:lnTo>
                <a:close/>
              </a:path>
            </a:pathLst>
          </a:custGeom>
        </p:spPr>
      </p:pic>
      <p:sp>
        <p:nvSpPr>
          <p:cNvPr id="2" name="任意多边形 2"/>
          <p:cNvSpPr/>
          <p:nvPr/>
        </p:nvSpPr>
        <p:spPr>
          <a:xfrm>
            <a:off x="-15875" y="-6350"/>
            <a:ext cx="2122723" cy="1169519"/>
          </a:xfrm>
          <a:custGeom>
            <a:avLst/>
            <a:gdLst>
              <a:gd name="connisteX0" fmla="*/ 362988 w 2763276"/>
              <a:gd name="connsiteY0" fmla="*/ 1699303 h 1753829"/>
              <a:gd name="connisteX1" fmla="*/ 959888 w 2763276"/>
              <a:gd name="connsiteY1" fmla="*/ 1440858 h 1753829"/>
              <a:gd name="connisteX2" fmla="*/ 1288818 w 2763276"/>
              <a:gd name="connsiteY2" fmla="*/ 982388 h 1753829"/>
              <a:gd name="connisteX3" fmla="*/ 2502938 w 2763276"/>
              <a:gd name="connsiteY3" fmla="*/ 683938 h 1753829"/>
              <a:gd name="connisteX4" fmla="*/ 2502938 w 2763276"/>
              <a:gd name="connsiteY4" fmla="*/ 57193 h 1753829"/>
              <a:gd name="connisteX5" fmla="*/ 312823 w 2763276"/>
              <a:gd name="connsiteY5" fmla="*/ 255948 h 1753829"/>
              <a:gd name="connisteX6" fmla="*/ 74063 w 2763276"/>
              <a:gd name="connsiteY6" fmla="*/ 1619928 h 1753829"/>
              <a:gd name="connisteX7" fmla="*/ 462683 w 2763276"/>
              <a:gd name="connsiteY7" fmla="*/ 1659298 h 1753829"/>
              <a:gd name="connisteX8" fmla="*/ 402993 w 2763276"/>
              <a:gd name="connsiteY8" fmla="*/ 1659298 h 1753829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rect l="l" t="t" r="r" b="b"/>
            <a:pathLst>
              <a:path w="3343" h="1842">
                <a:moveTo>
                  <a:pt x="0" y="0"/>
                </a:moveTo>
                <a:lnTo>
                  <a:pt x="3343" y="0"/>
                </a:lnTo>
                <a:lnTo>
                  <a:pt x="3336" y="11"/>
                </a:lnTo>
                <a:cubicBezTo>
                  <a:pt x="3260" y="140"/>
                  <a:pt x="3142" y="265"/>
                  <a:pt x="3017" y="360"/>
                </a:cubicBezTo>
                <a:cubicBezTo>
                  <a:pt x="2635" y="651"/>
                  <a:pt x="1591" y="592"/>
                  <a:pt x="1105" y="830"/>
                </a:cubicBezTo>
                <a:cubicBezTo>
                  <a:pt x="619" y="1068"/>
                  <a:pt x="879" y="1326"/>
                  <a:pt x="587" y="1552"/>
                </a:cubicBezTo>
                <a:cubicBezTo>
                  <a:pt x="423" y="1679"/>
                  <a:pt x="202" y="1771"/>
                  <a:pt x="9" y="1839"/>
                </a:cubicBezTo>
                <a:lnTo>
                  <a:pt x="0" y="1842"/>
                </a:lnTo>
                <a:lnTo>
                  <a:pt x="0" y="0"/>
                </a:lnTo>
                <a:close/>
              </a:path>
            </a:pathLst>
          </a:custGeom>
          <a:solidFill>
            <a:srgbClr val="FED6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思源黑体 CN ExtraLight" panose="020B0200000000000000" charset="-122"/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229" y="4473414"/>
            <a:ext cx="3331718" cy="2541757"/>
          </a:xfrm>
          <a:custGeom>
            <a:avLst/>
            <a:gdLst>
              <a:gd name="connsiteX0" fmla="*/ 0 w 2601510"/>
              <a:gd name="connsiteY0" fmla="*/ 0 h 1984684"/>
              <a:gd name="connsiteX1" fmla="*/ 2601511 w 2601510"/>
              <a:gd name="connsiteY1" fmla="*/ 0 h 1984684"/>
              <a:gd name="connsiteX2" fmla="*/ 2601511 w 2601510"/>
              <a:gd name="connsiteY2" fmla="*/ 1984684 h 1984684"/>
              <a:gd name="connsiteX3" fmla="*/ 0 w 2601510"/>
              <a:gd name="connsiteY3" fmla="*/ 1984684 h 198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01510" h="1984684">
                <a:moveTo>
                  <a:pt x="0" y="0"/>
                </a:moveTo>
                <a:lnTo>
                  <a:pt x="2601511" y="0"/>
                </a:lnTo>
                <a:lnTo>
                  <a:pt x="2601511" y="1984684"/>
                </a:lnTo>
                <a:lnTo>
                  <a:pt x="0" y="1984684"/>
                </a:lnTo>
                <a:close/>
              </a:path>
            </a:pathLst>
          </a:cu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0ADF7B95-9A31-89E3-D023-8571A1382A9A}"/>
              </a:ext>
            </a:extLst>
          </p:cNvPr>
          <p:cNvSpPr txBox="1"/>
          <p:nvPr/>
        </p:nvSpPr>
        <p:spPr>
          <a:xfrm>
            <a:off x="727788" y="1040240"/>
            <a:ext cx="1237196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KW" sz="6600" b="1" dirty="0">
                <a:solidFill>
                  <a:srgbClr val="E59DA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بكل الحب و المودة نجتمع معكم</a:t>
            </a:r>
            <a:endParaRPr lang="en-GB" sz="6600" b="1" dirty="0">
              <a:solidFill>
                <a:srgbClr val="E59DA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id="{708620CF-390C-04AC-967E-8E5E74F8ED4F}"/>
              </a:ext>
            </a:extLst>
          </p:cNvPr>
          <p:cNvSpPr txBox="1"/>
          <p:nvPr/>
        </p:nvSpPr>
        <p:spPr>
          <a:xfrm>
            <a:off x="-179962" y="2692585"/>
            <a:ext cx="1237196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KW" sz="6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على أمل ان نصنع ذكريات جميلة ورائعة</a:t>
            </a:r>
            <a:endParaRPr lang="en-GB" sz="6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DF9D8CF9-1865-C854-0DE5-58A25CC17DE9}"/>
              </a:ext>
            </a:extLst>
          </p:cNvPr>
          <p:cNvSpPr txBox="1"/>
          <p:nvPr/>
        </p:nvSpPr>
        <p:spPr>
          <a:xfrm>
            <a:off x="656468" y="4235744"/>
            <a:ext cx="1237196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KW" sz="6600" b="1" dirty="0">
                <a:solidFill>
                  <a:srgbClr val="E59DA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بين أسوار مدرستنا الحبيبة</a:t>
            </a:r>
            <a:endParaRPr lang="en-GB" sz="6600" b="1" dirty="0">
              <a:solidFill>
                <a:srgbClr val="E59DA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254CCCDF-BD65-0A4C-1637-9E0F40BF16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346" y="-6350"/>
            <a:ext cx="2692111" cy="2535593"/>
          </a:xfrm>
          <a:prstGeom prst="rect">
            <a:avLst/>
          </a:prstGeom>
        </p:spPr>
      </p:pic>
    </p:spTree>
  </p:cSld>
  <p:clrMapOvr>
    <a:masterClrMapping/>
  </p:clrMapOvr>
  <p:transition spd="slow" advTm="3000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/>
          <a:srcRect l="77155" t="5689" r="1710" b="2116"/>
          <a:stretch>
            <a:fillRect/>
          </a:stretch>
        </p:blipFill>
        <p:spPr>
          <a:xfrm>
            <a:off x="6324600" y="0"/>
            <a:ext cx="5867400" cy="6858000"/>
          </a:xfrm>
          <a:custGeom>
            <a:avLst/>
            <a:gdLst>
              <a:gd name="connsiteX0" fmla="*/ 0 w 12468152"/>
              <a:gd name="connsiteY0" fmla="*/ 0 h 2800237"/>
              <a:gd name="connsiteX1" fmla="*/ 12468152 w 12468152"/>
              <a:gd name="connsiteY1" fmla="*/ 0 h 2800237"/>
              <a:gd name="connsiteX2" fmla="*/ 12468152 w 12468152"/>
              <a:gd name="connsiteY2" fmla="*/ 2800237 h 2800237"/>
              <a:gd name="connsiteX3" fmla="*/ 0 w 12468152"/>
              <a:gd name="connsiteY3" fmla="*/ 2800237 h 2800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468152" h="2800237">
                <a:moveTo>
                  <a:pt x="0" y="0"/>
                </a:moveTo>
                <a:lnTo>
                  <a:pt x="12468152" y="0"/>
                </a:lnTo>
                <a:lnTo>
                  <a:pt x="12468152" y="2800237"/>
                </a:lnTo>
                <a:lnTo>
                  <a:pt x="0" y="2800237"/>
                </a:lnTo>
                <a:close/>
              </a:path>
            </a:pathLst>
          </a:cu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1062" y="3448426"/>
            <a:ext cx="3834943" cy="3409573"/>
          </a:xfrm>
          <a:custGeom>
            <a:avLst/>
            <a:gdLst>
              <a:gd name="connsiteX0" fmla="*/ 3547 w 4490702"/>
              <a:gd name="connsiteY0" fmla="*/ 1173 h 3992596"/>
              <a:gd name="connsiteX1" fmla="*/ 4494250 w 4490702"/>
              <a:gd name="connsiteY1" fmla="*/ 1173 h 3992596"/>
              <a:gd name="connsiteX2" fmla="*/ 4494250 w 4490702"/>
              <a:gd name="connsiteY2" fmla="*/ 3993769 h 3992596"/>
              <a:gd name="connsiteX3" fmla="*/ 3547 w 4490702"/>
              <a:gd name="connsiteY3" fmla="*/ 3993769 h 3992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90702" h="3992596">
                <a:moveTo>
                  <a:pt x="3547" y="1173"/>
                </a:moveTo>
                <a:lnTo>
                  <a:pt x="4494250" y="1173"/>
                </a:lnTo>
                <a:lnTo>
                  <a:pt x="4494250" y="3993769"/>
                </a:lnTo>
                <a:lnTo>
                  <a:pt x="3547" y="3993769"/>
                </a:lnTo>
                <a:close/>
              </a:path>
            </a:pathLst>
          </a:custGeom>
        </p:spPr>
      </p:pic>
      <p:sp>
        <p:nvSpPr>
          <p:cNvPr id="3" name="11-4">
            <a:extLst>
              <a:ext uri="{FF2B5EF4-FFF2-40B4-BE49-F238E27FC236}">
                <a16:creationId xmlns:a16="http://schemas.microsoft.com/office/drawing/2014/main" id="{96AF6F24-650B-9FE5-D7D6-98F4B44A5C31}"/>
              </a:ext>
            </a:extLst>
          </p:cNvPr>
          <p:cNvSpPr/>
          <p:nvPr/>
        </p:nvSpPr>
        <p:spPr>
          <a:xfrm rot="8100000">
            <a:off x="744400" y="550450"/>
            <a:ext cx="1414667" cy="1414667"/>
          </a:xfrm>
          <a:prstGeom prst="roundRect">
            <a:avLst>
              <a:gd name="adj" fmla="val 15000"/>
            </a:avLst>
          </a:prstGeom>
          <a:solidFill>
            <a:srgbClr val="E59DA6"/>
          </a:solidFill>
          <a:ln w="38100" cap="flat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67733" tIns="67733" rIns="67733" bIns="67733" numCol="1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kumimoji="0" sz="3335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思源黑体 CN ExtraLight" panose="020B0200000000000000" charset="-122"/>
              <a:ea typeface="思源黑体 CN ExtraLight" panose="020B0200000000000000" charset="-122"/>
              <a:cs typeface="+mn-ea"/>
              <a:sym typeface="+mn-lt"/>
            </a:endParaRP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29EF5975-B820-41DE-581A-B20B589A7AA7}"/>
              </a:ext>
            </a:extLst>
          </p:cNvPr>
          <p:cNvSpPr txBox="1"/>
          <p:nvPr/>
        </p:nvSpPr>
        <p:spPr>
          <a:xfrm>
            <a:off x="941874" y="787761"/>
            <a:ext cx="10197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KW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n-GB" sz="6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85B3A37F-86C6-AE9B-498F-304A0583E3A3}"/>
              </a:ext>
            </a:extLst>
          </p:cNvPr>
          <p:cNvSpPr txBox="1"/>
          <p:nvPr/>
        </p:nvSpPr>
        <p:spPr>
          <a:xfrm>
            <a:off x="674157" y="968935"/>
            <a:ext cx="1237196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KW" sz="6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لعبة اكتشف ما في الصورة</a:t>
            </a:r>
            <a:endParaRPr lang="en-GB" sz="6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7" name="نموذج ثلاثي الأبعاد 6" descr="Thinking Face Emoji">
                <a:extLst>
                  <a:ext uri="{FF2B5EF4-FFF2-40B4-BE49-F238E27FC236}">
                    <a16:creationId xmlns:a16="http://schemas.microsoft.com/office/drawing/2014/main" id="{8EAD43C8-B35C-7995-D5BC-90002C2C5B2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205329091"/>
                  </p:ext>
                </p:extLst>
              </p:nvPr>
            </p:nvGraphicFramePr>
            <p:xfrm>
              <a:off x="555995" y="3515599"/>
              <a:ext cx="2987310" cy="2911201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2987310" cy="2911201"/>
                    </a:xfrm>
                    <a:prstGeom prst="rect">
                      <a:avLst/>
                    </a:prstGeom>
                  </am3d:spPr>
                  <am3d:camera>
                    <am3d:pos x="0" y="0" z="78335969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89687" d="1000000"/>
                    <am3d:preTrans dx="3" dy="-16951004" dz="-1048983"/>
                    <am3d:scale>
                      <am3d:sx n="1000000" d="1000000"/>
                      <am3d:sy n="1000000" d="1000000"/>
                      <am3d:sz n="1000000" d="1000000"/>
                    </am3d:scale>
                    <am3d:rot ax="-626656" ay="2204740" az="-377578"/>
                    <am3d:postTrans dx="0" dy="0" dz="0"/>
                  </am3d:trans>
                  <am3d:raster rName="Office3DRenderer" rVer="16.0.8326">
                    <am3d:blip r:embed="rId5"/>
                  </am3d:raster>
                  <am3d:objViewport viewportSz="5308659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7" name="نموذج ثلاثي الأبعاد 6" descr="Thinking Face Emoji">
                <a:extLst>
                  <a:ext uri="{FF2B5EF4-FFF2-40B4-BE49-F238E27FC236}">
                    <a16:creationId xmlns:a16="http://schemas.microsoft.com/office/drawing/2014/main" id="{8EAD43C8-B35C-7995-D5BC-90002C2C5B2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55995" y="3515599"/>
                <a:ext cx="2987310" cy="2911201"/>
              </a:xfrm>
              <a:prstGeom prst="rect">
                <a:avLst/>
              </a:prstGeom>
            </p:spPr>
          </p:pic>
        </mc:Fallback>
      </mc:AlternateContent>
      <p:sp>
        <p:nvSpPr>
          <p:cNvPr id="8" name="مربع نص 7">
            <a:extLst>
              <a:ext uri="{FF2B5EF4-FFF2-40B4-BE49-F238E27FC236}">
                <a16:creationId xmlns:a16="http://schemas.microsoft.com/office/drawing/2014/main" id="{3FDD97FF-0BFF-C3CB-7D62-6C890915897A}"/>
              </a:ext>
            </a:extLst>
          </p:cNvPr>
          <p:cNvSpPr txBox="1"/>
          <p:nvPr/>
        </p:nvSpPr>
        <p:spPr>
          <a:xfrm>
            <a:off x="-179962" y="2680681"/>
            <a:ext cx="1237196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KW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اكتشف اكبر عدد من الأشياء الموجودة</a:t>
            </a:r>
          </a:p>
          <a:p>
            <a:pPr algn="ctr"/>
            <a:r>
              <a:rPr lang="ar-KW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في الصورة خلال دقيقة واحدة</a:t>
            </a:r>
            <a:endParaRPr lang="en-GB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صورة 1">
            <a:extLst>
              <a:ext uri="{FF2B5EF4-FFF2-40B4-BE49-F238E27FC236}">
                <a16:creationId xmlns:a16="http://schemas.microsoft.com/office/drawing/2014/main" id="{DF3749E9-8DC8-09B4-D672-9F2A9EA9287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6977" y="4580537"/>
            <a:ext cx="2385580" cy="2246883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صورة تحتوي على داخلي, أثاث, مبعثر&#10;&#10;تم إنشاء الوصف تلقائياً">
            <a:extLst>
              <a:ext uri="{FF2B5EF4-FFF2-40B4-BE49-F238E27FC236}">
                <a16:creationId xmlns:a16="http://schemas.microsoft.com/office/drawing/2014/main" id="{8B3FD955-7B87-B108-C823-B0D882E10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620213"/>
      </p:ext>
    </p:extLst>
  </p:cSld>
  <p:clrMapOvr>
    <a:masterClrMapping/>
  </p:clrMapOvr>
  <p:transition spd="slow" advTm="3000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/>
          <a:srcRect l="77155" t="5689" r="1710" b="2116"/>
          <a:stretch>
            <a:fillRect/>
          </a:stretch>
        </p:blipFill>
        <p:spPr>
          <a:xfrm>
            <a:off x="6324600" y="0"/>
            <a:ext cx="5867400" cy="6858000"/>
          </a:xfrm>
          <a:custGeom>
            <a:avLst/>
            <a:gdLst>
              <a:gd name="connsiteX0" fmla="*/ 0 w 12468152"/>
              <a:gd name="connsiteY0" fmla="*/ 0 h 2800237"/>
              <a:gd name="connsiteX1" fmla="*/ 12468152 w 12468152"/>
              <a:gd name="connsiteY1" fmla="*/ 0 h 2800237"/>
              <a:gd name="connsiteX2" fmla="*/ 12468152 w 12468152"/>
              <a:gd name="connsiteY2" fmla="*/ 2800237 h 2800237"/>
              <a:gd name="connsiteX3" fmla="*/ 0 w 12468152"/>
              <a:gd name="connsiteY3" fmla="*/ 2800237 h 2800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468152" h="2800237">
                <a:moveTo>
                  <a:pt x="0" y="0"/>
                </a:moveTo>
                <a:lnTo>
                  <a:pt x="12468152" y="0"/>
                </a:lnTo>
                <a:lnTo>
                  <a:pt x="12468152" y="2800237"/>
                </a:lnTo>
                <a:lnTo>
                  <a:pt x="0" y="2800237"/>
                </a:lnTo>
                <a:close/>
              </a:path>
            </a:pathLst>
          </a:cu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1062" y="3448426"/>
            <a:ext cx="3834943" cy="3409573"/>
          </a:xfrm>
          <a:custGeom>
            <a:avLst/>
            <a:gdLst>
              <a:gd name="connsiteX0" fmla="*/ 3547 w 4490702"/>
              <a:gd name="connsiteY0" fmla="*/ 1173 h 3992596"/>
              <a:gd name="connsiteX1" fmla="*/ 4494250 w 4490702"/>
              <a:gd name="connsiteY1" fmla="*/ 1173 h 3992596"/>
              <a:gd name="connsiteX2" fmla="*/ 4494250 w 4490702"/>
              <a:gd name="connsiteY2" fmla="*/ 3993769 h 3992596"/>
              <a:gd name="connsiteX3" fmla="*/ 3547 w 4490702"/>
              <a:gd name="connsiteY3" fmla="*/ 3993769 h 3992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90702" h="3992596">
                <a:moveTo>
                  <a:pt x="3547" y="1173"/>
                </a:moveTo>
                <a:lnTo>
                  <a:pt x="4494250" y="1173"/>
                </a:lnTo>
                <a:lnTo>
                  <a:pt x="4494250" y="3993769"/>
                </a:lnTo>
                <a:lnTo>
                  <a:pt x="3547" y="3993769"/>
                </a:lnTo>
                <a:close/>
              </a:path>
            </a:pathLst>
          </a:custGeom>
        </p:spPr>
      </p:pic>
      <p:sp>
        <p:nvSpPr>
          <p:cNvPr id="3" name="11-4">
            <a:extLst>
              <a:ext uri="{FF2B5EF4-FFF2-40B4-BE49-F238E27FC236}">
                <a16:creationId xmlns:a16="http://schemas.microsoft.com/office/drawing/2014/main" id="{96AF6F24-650B-9FE5-D7D6-98F4B44A5C31}"/>
              </a:ext>
            </a:extLst>
          </p:cNvPr>
          <p:cNvSpPr/>
          <p:nvPr/>
        </p:nvSpPr>
        <p:spPr>
          <a:xfrm rot="8100000">
            <a:off x="744400" y="550450"/>
            <a:ext cx="1414667" cy="1414667"/>
          </a:xfrm>
          <a:prstGeom prst="roundRect">
            <a:avLst>
              <a:gd name="adj" fmla="val 15000"/>
            </a:avLst>
          </a:prstGeom>
          <a:solidFill>
            <a:srgbClr val="E59DA6"/>
          </a:solidFill>
          <a:ln w="38100" cap="flat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67733" tIns="67733" rIns="67733" bIns="67733" numCol="1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kumimoji="0" sz="3335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思源黑体 CN ExtraLight" panose="020B0200000000000000" charset="-122"/>
              <a:ea typeface="思源黑体 CN ExtraLight" panose="020B0200000000000000" charset="-122"/>
              <a:cs typeface="+mn-ea"/>
              <a:sym typeface="+mn-lt"/>
            </a:endParaRP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29EF5975-B820-41DE-581A-B20B589A7AA7}"/>
              </a:ext>
            </a:extLst>
          </p:cNvPr>
          <p:cNvSpPr txBox="1"/>
          <p:nvPr/>
        </p:nvSpPr>
        <p:spPr>
          <a:xfrm>
            <a:off x="941874" y="787761"/>
            <a:ext cx="10197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KW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en-GB" sz="6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85B3A37F-86C6-AE9B-498F-304A0583E3A3}"/>
              </a:ext>
            </a:extLst>
          </p:cNvPr>
          <p:cNvSpPr txBox="1"/>
          <p:nvPr/>
        </p:nvSpPr>
        <p:spPr>
          <a:xfrm>
            <a:off x="3293706" y="931613"/>
            <a:ext cx="781164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KW" sz="6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نشط ذاكرتك</a:t>
            </a:r>
            <a:endParaRPr lang="en-GB" sz="6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3FDD97FF-0BFF-C3CB-7D62-6C890915897A}"/>
              </a:ext>
            </a:extLst>
          </p:cNvPr>
          <p:cNvSpPr txBox="1"/>
          <p:nvPr/>
        </p:nvSpPr>
        <p:spPr>
          <a:xfrm>
            <a:off x="-179962" y="2680681"/>
            <a:ext cx="1237196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KW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اكتب اكبر عدد من الأسماء من الحرف الذي تم اختياره </a:t>
            </a:r>
          </a:p>
          <a:p>
            <a:pPr algn="ctr"/>
            <a:r>
              <a:rPr lang="ar-KW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خلال 30 ثانية</a:t>
            </a:r>
            <a:endParaRPr lang="en-GB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" name="نموذج ثلاثي الأبعاد 1" descr="Dizzy Face Emoji">
                <a:extLst>
                  <a:ext uri="{FF2B5EF4-FFF2-40B4-BE49-F238E27FC236}">
                    <a16:creationId xmlns:a16="http://schemas.microsoft.com/office/drawing/2014/main" id="{5C0541DF-DFDF-2EA0-CC6F-3131E566FE6D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049322250"/>
                  </p:ext>
                </p:extLst>
              </p:nvPr>
            </p:nvGraphicFramePr>
            <p:xfrm>
              <a:off x="940874" y="3462054"/>
              <a:ext cx="2989672" cy="2970629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2989672" cy="2970629"/>
                    </a:xfrm>
                    <a:prstGeom prst="rect">
                      <a:avLst/>
                    </a:prstGeom>
                  </am3d:spPr>
                  <am3d:camera>
                    <am3d:pos x="0" y="0" z="8103480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94546" d="1000000"/>
                    <am3d:preTrans dx="0" dy="-17857803" dz="-155218"/>
                    <am3d:scale>
                      <am3d:sx n="1000000" d="1000000"/>
                      <am3d:sy n="1000000" d="1000000"/>
                      <am3d:sz n="1000000" d="1000000"/>
                    </am3d:scale>
                    <am3d:rot ax="-161655" ay="1940536" az="-86523"/>
                    <am3d:postTrans dx="0" dy="0" dz="0"/>
                  </am3d:trans>
                  <am3d:raster rName="Office3DRenderer" rVer="16.0.8326">
                    <am3d:blip r:embed="rId5"/>
                  </am3d:raster>
                  <am3d:objViewport viewportSz="531285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" name="نموذج ثلاثي الأبعاد 1" descr="Dizzy Face Emoji">
                <a:extLst>
                  <a:ext uri="{FF2B5EF4-FFF2-40B4-BE49-F238E27FC236}">
                    <a16:creationId xmlns:a16="http://schemas.microsoft.com/office/drawing/2014/main" id="{5C0541DF-DFDF-2EA0-CC6F-3131E566FE6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40874" y="3462054"/>
                <a:ext cx="2989672" cy="297062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صورة 6">
            <a:extLst>
              <a:ext uri="{FF2B5EF4-FFF2-40B4-BE49-F238E27FC236}">
                <a16:creationId xmlns:a16="http://schemas.microsoft.com/office/drawing/2014/main" id="{06107720-7CAA-6FD9-EB99-6FD1FBEA10E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2613" y="4837749"/>
            <a:ext cx="1693387" cy="1594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854348"/>
      </p:ext>
    </p:extLst>
  </p:cSld>
  <p:clrMapOvr>
    <a:masterClrMapping/>
  </p:clrMapOvr>
  <p:transition spd="slow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ABC0A50F-C54A-36C3-F6F9-349A3955AB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6547" y="148551"/>
            <a:ext cx="6092890" cy="6560898"/>
          </a:xfrm>
          <a:prstGeom prst="rect">
            <a:avLst/>
          </a:prstGeom>
        </p:spPr>
      </p:pic>
      <p:sp>
        <p:nvSpPr>
          <p:cNvPr id="2" name="مستطيل 1">
            <a:extLst>
              <a:ext uri="{FF2B5EF4-FFF2-40B4-BE49-F238E27FC236}">
                <a16:creationId xmlns:a16="http://schemas.microsoft.com/office/drawing/2014/main" id="{4BE5D60A-DEC4-8CE3-A2FE-0CBDEA13939D}"/>
              </a:ext>
            </a:extLst>
          </p:cNvPr>
          <p:cNvSpPr/>
          <p:nvPr/>
        </p:nvSpPr>
        <p:spPr>
          <a:xfrm>
            <a:off x="9394358" y="483908"/>
            <a:ext cx="160172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1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يستخدم الفصل </a:t>
            </a:r>
          </a:p>
          <a:p>
            <a:pPr algn="ctr"/>
            <a:r>
              <a:rPr lang="ar-SA" sz="1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أوراق عادية للإجابة </a:t>
            </a:r>
            <a:r>
              <a:rPr lang="en-US" sz="1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ar-SA" sz="1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A28ADBBC-9090-8706-B5DA-D7218FD5D3D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1037" y="3531204"/>
            <a:ext cx="2058265" cy="193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55449"/>
      </p:ext>
    </p:extLst>
  </p:cSld>
  <p:clrMapOvr>
    <a:masterClrMapping/>
  </p:clrMapOvr>
  <p:transition spd="slow" advTm="3000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/>
          <a:srcRect l="77155" t="5689" r="1710" b="2116"/>
          <a:stretch>
            <a:fillRect/>
          </a:stretch>
        </p:blipFill>
        <p:spPr>
          <a:xfrm>
            <a:off x="6324600" y="0"/>
            <a:ext cx="5867400" cy="6858000"/>
          </a:xfrm>
          <a:custGeom>
            <a:avLst/>
            <a:gdLst>
              <a:gd name="connsiteX0" fmla="*/ 0 w 12468152"/>
              <a:gd name="connsiteY0" fmla="*/ 0 h 2800237"/>
              <a:gd name="connsiteX1" fmla="*/ 12468152 w 12468152"/>
              <a:gd name="connsiteY1" fmla="*/ 0 h 2800237"/>
              <a:gd name="connsiteX2" fmla="*/ 12468152 w 12468152"/>
              <a:gd name="connsiteY2" fmla="*/ 2800237 h 2800237"/>
              <a:gd name="connsiteX3" fmla="*/ 0 w 12468152"/>
              <a:gd name="connsiteY3" fmla="*/ 2800237 h 2800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468152" h="2800237">
                <a:moveTo>
                  <a:pt x="0" y="0"/>
                </a:moveTo>
                <a:lnTo>
                  <a:pt x="12468152" y="0"/>
                </a:lnTo>
                <a:lnTo>
                  <a:pt x="12468152" y="2800237"/>
                </a:lnTo>
                <a:lnTo>
                  <a:pt x="0" y="2800237"/>
                </a:lnTo>
                <a:close/>
              </a:path>
            </a:pathLst>
          </a:cu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1062" y="3448426"/>
            <a:ext cx="3834943" cy="3409573"/>
          </a:xfrm>
          <a:custGeom>
            <a:avLst/>
            <a:gdLst>
              <a:gd name="connsiteX0" fmla="*/ 3547 w 4490702"/>
              <a:gd name="connsiteY0" fmla="*/ 1173 h 3992596"/>
              <a:gd name="connsiteX1" fmla="*/ 4494250 w 4490702"/>
              <a:gd name="connsiteY1" fmla="*/ 1173 h 3992596"/>
              <a:gd name="connsiteX2" fmla="*/ 4494250 w 4490702"/>
              <a:gd name="connsiteY2" fmla="*/ 3993769 h 3992596"/>
              <a:gd name="connsiteX3" fmla="*/ 3547 w 4490702"/>
              <a:gd name="connsiteY3" fmla="*/ 3993769 h 3992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90702" h="3992596">
                <a:moveTo>
                  <a:pt x="3547" y="1173"/>
                </a:moveTo>
                <a:lnTo>
                  <a:pt x="4494250" y="1173"/>
                </a:lnTo>
                <a:lnTo>
                  <a:pt x="4494250" y="3993769"/>
                </a:lnTo>
                <a:lnTo>
                  <a:pt x="3547" y="3993769"/>
                </a:lnTo>
                <a:close/>
              </a:path>
            </a:pathLst>
          </a:custGeom>
        </p:spPr>
      </p:pic>
      <p:sp>
        <p:nvSpPr>
          <p:cNvPr id="3" name="11-4">
            <a:extLst>
              <a:ext uri="{FF2B5EF4-FFF2-40B4-BE49-F238E27FC236}">
                <a16:creationId xmlns:a16="http://schemas.microsoft.com/office/drawing/2014/main" id="{96AF6F24-650B-9FE5-D7D6-98F4B44A5C31}"/>
              </a:ext>
            </a:extLst>
          </p:cNvPr>
          <p:cNvSpPr/>
          <p:nvPr/>
        </p:nvSpPr>
        <p:spPr>
          <a:xfrm rot="8100000">
            <a:off x="744400" y="550450"/>
            <a:ext cx="1414667" cy="1414667"/>
          </a:xfrm>
          <a:prstGeom prst="roundRect">
            <a:avLst>
              <a:gd name="adj" fmla="val 15000"/>
            </a:avLst>
          </a:prstGeom>
          <a:solidFill>
            <a:srgbClr val="E59DA6"/>
          </a:solidFill>
          <a:ln w="38100" cap="flat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67733" tIns="67733" rIns="67733" bIns="67733" numCol="1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kumimoji="0" sz="3335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思源黑体 CN ExtraLight" panose="020B0200000000000000" charset="-122"/>
              <a:ea typeface="思源黑体 CN ExtraLight" panose="020B0200000000000000" charset="-122"/>
              <a:cs typeface="+mn-ea"/>
              <a:sym typeface="+mn-lt"/>
            </a:endParaRP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29EF5975-B820-41DE-581A-B20B589A7AA7}"/>
              </a:ext>
            </a:extLst>
          </p:cNvPr>
          <p:cNvSpPr txBox="1"/>
          <p:nvPr/>
        </p:nvSpPr>
        <p:spPr>
          <a:xfrm>
            <a:off x="941874" y="787761"/>
            <a:ext cx="10197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KW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en-GB" sz="6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85B3A37F-86C6-AE9B-498F-304A0583E3A3}"/>
              </a:ext>
            </a:extLst>
          </p:cNvPr>
          <p:cNvSpPr txBox="1"/>
          <p:nvPr/>
        </p:nvSpPr>
        <p:spPr>
          <a:xfrm>
            <a:off x="3293706" y="931613"/>
            <a:ext cx="781164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KW" sz="6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فكر معانا</a:t>
            </a:r>
            <a:endParaRPr lang="en-GB" sz="6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3FDD97FF-0BFF-C3CB-7D62-6C890915897A}"/>
              </a:ext>
            </a:extLst>
          </p:cNvPr>
          <p:cNvSpPr txBox="1"/>
          <p:nvPr/>
        </p:nvSpPr>
        <p:spPr>
          <a:xfrm>
            <a:off x="-548153" y="2373550"/>
            <a:ext cx="1237196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KW" sz="1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ألغاز</a:t>
            </a:r>
            <a:endParaRPr lang="en-GB" sz="1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" name="نموذج ثلاثي الأبعاد 1" descr="Smiling Face With Sunglasses Emoji">
                <a:extLst>
                  <a:ext uri="{FF2B5EF4-FFF2-40B4-BE49-F238E27FC236}">
                    <a16:creationId xmlns:a16="http://schemas.microsoft.com/office/drawing/2014/main" id="{FC8F65A9-4C18-33A5-44B4-1947F1B4764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520116448"/>
                  </p:ext>
                </p:extLst>
              </p:nvPr>
            </p:nvGraphicFramePr>
            <p:xfrm>
              <a:off x="249852" y="3638902"/>
              <a:ext cx="3150486" cy="2845907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3150486" cy="2845907"/>
                    </a:xfrm>
                    <a:prstGeom prst="rect">
                      <a:avLst/>
                    </a:prstGeom>
                  </am3d:spPr>
                  <am3d:camera>
                    <am3d:pos x="0" y="0" z="7833415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88884" d="1000000"/>
                    <am3d:preTrans dx="1832" dy="-16799170" dz="-1200816"/>
                    <am3d:scale>
                      <am3d:sx n="1000000" d="1000000"/>
                      <am3d:sy n="1000000" d="1000000"/>
                      <am3d:sz n="1000000" d="1000000"/>
                    </am3d:scale>
                    <am3d:rot ax="246347" ay="351375" az="25178"/>
                    <am3d:postTrans dx="0" dy="0" dz="0"/>
                  </am3d:trans>
                  <am3d:raster rName="Office3DRenderer" rVer="16.0.8326">
                    <am3d:blip r:embed="rId5"/>
                  </am3d:raster>
                  <am3d:objViewport viewportSz="5263500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" name="نموذج ثلاثي الأبعاد 1" descr="Smiling Face With Sunglasses Emoji">
                <a:extLst>
                  <a:ext uri="{FF2B5EF4-FFF2-40B4-BE49-F238E27FC236}">
                    <a16:creationId xmlns:a16="http://schemas.microsoft.com/office/drawing/2014/main" id="{FC8F65A9-4C18-33A5-44B4-1947F1B4764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49852" y="3638902"/>
                <a:ext cx="3150486" cy="2845907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صورة 6">
            <a:extLst>
              <a:ext uri="{FF2B5EF4-FFF2-40B4-BE49-F238E27FC236}">
                <a16:creationId xmlns:a16="http://schemas.microsoft.com/office/drawing/2014/main" id="{97F11885-4D8B-8762-117B-58AE231BF6C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433" y="2011202"/>
            <a:ext cx="1875717" cy="176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110386"/>
      </p:ext>
    </p:extLst>
  </p:cSld>
  <p:clrMapOvr>
    <a:masterClrMapping/>
  </p:clrMapOvr>
  <p:transition spd="slow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/>
          <a:srcRect l="77155" t="5689" r="1710" b="2116"/>
          <a:stretch>
            <a:fillRect/>
          </a:stretch>
        </p:blipFill>
        <p:spPr>
          <a:xfrm>
            <a:off x="6324600" y="0"/>
            <a:ext cx="5867400" cy="6858000"/>
          </a:xfrm>
          <a:custGeom>
            <a:avLst/>
            <a:gdLst>
              <a:gd name="connsiteX0" fmla="*/ 0 w 12468152"/>
              <a:gd name="connsiteY0" fmla="*/ 0 h 2800237"/>
              <a:gd name="connsiteX1" fmla="*/ 12468152 w 12468152"/>
              <a:gd name="connsiteY1" fmla="*/ 0 h 2800237"/>
              <a:gd name="connsiteX2" fmla="*/ 12468152 w 12468152"/>
              <a:gd name="connsiteY2" fmla="*/ 2800237 h 2800237"/>
              <a:gd name="connsiteX3" fmla="*/ 0 w 12468152"/>
              <a:gd name="connsiteY3" fmla="*/ 2800237 h 2800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468152" h="2800237">
                <a:moveTo>
                  <a:pt x="0" y="0"/>
                </a:moveTo>
                <a:lnTo>
                  <a:pt x="12468152" y="0"/>
                </a:lnTo>
                <a:lnTo>
                  <a:pt x="12468152" y="2800237"/>
                </a:lnTo>
                <a:lnTo>
                  <a:pt x="0" y="2800237"/>
                </a:lnTo>
                <a:close/>
              </a:path>
            </a:pathLst>
          </a:cu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1062" y="3448426"/>
            <a:ext cx="3834943" cy="3409573"/>
          </a:xfrm>
          <a:custGeom>
            <a:avLst/>
            <a:gdLst>
              <a:gd name="connsiteX0" fmla="*/ 3547 w 4490702"/>
              <a:gd name="connsiteY0" fmla="*/ 1173 h 3992596"/>
              <a:gd name="connsiteX1" fmla="*/ 4494250 w 4490702"/>
              <a:gd name="connsiteY1" fmla="*/ 1173 h 3992596"/>
              <a:gd name="connsiteX2" fmla="*/ 4494250 w 4490702"/>
              <a:gd name="connsiteY2" fmla="*/ 3993769 h 3992596"/>
              <a:gd name="connsiteX3" fmla="*/ 3547 w 4490702"/>
              <a:gd name="connsiteY3" fmla="*/ 3993769 h 3992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90702" h="3992596">
                <a:moveTo>
                  <a:pt x="3547" y="1173"/>
                </a:moveTo>
                <a:lnTo>
                  <a:pt x="4494250" y="1173"/>
                </a:lnTo>
                <a:lnTo>
                  <a:pt x="4494250" y="3993769"/>
                </a:lnTo>
                <a:lnTo>
                  <a:pt x="3547" y="3993769"/>
                </a:lnTo>
                <a:close/>
              </a:path>
            </a:pathLst>
          </a:custGeom>
        </p:spPr>
      </p:pic>
      <p:sp>
        <p:nvSpPr>
          <p:cNvPr id="3" name="11-4">
            <a:extLst>
              <a:ext uri="{FF2B5EF4-FFF2-40B4-BE49-F238E27FC236}">
                <a16:creationId xmlns:a16="http://schemas.microsoft.com/office/drawing/2014/main" id="{96AF6F24-650B-9FE5-D7D6-98F4B44A5C31}"/>
              </a:ext>
            </a:extLst>
          </p:cNvPr>
          <p:cNvSpPr/>
          <p:nvPr/>
        </p:nvSpPr>
        <p:spPr>
          <a:xfrm rot="8100000">
            <a:off x="744400" y="550450"/>
            <a:ext cx="1414667" cy="1414667"/>
          </a:xfrm>
          <a:prstGeom prst="roundRect">
            <a:avLst>
              <a:gd name="adj" fmla="val 15000"/>
            </a:avLst>
          </a:prstGeom>
          <a:solidFill>
            <a:srgbClr val="E59DA6"/>
          </a:solidFill>
          <a:ln w="38100" cap="flat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67733" tIns="67733" rIns="67733" bIns="67733" numCol="1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kumimoji="0" sz="3335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思源黑体 CN ExtraLight" panose="020B0200000000000000" charset="-122"/>
              <a:ea typeface="思源黑体 CN ExtraLight" panose="020B0200000000000000" charset="-122"/>
              <a:cs typeface="+mn-ea"/>
              <a:sym typeface="+mn-lt"/>
            </a:endParaRP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29EF5975-B820-41DE-581A-B20B589A7AA7}"/>
              </a:ext>
            </a:extLst>
          </p:cNvPr>
          <p:cNvSpPr txBox="1"/>
          <p:nvPr/>
        </p:nvSpPr>
        <p:spPr>
          <a:xfrm>
            <a:off x="941874" y="787761"/>
            <a:ext cx="10197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KW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GB" sz="6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85B3A37F-86C6-AE9B-498F-304A0583E3A3}"/>
              </a:ext>
            </a:extLst>
          </p:cNvPr>
          <p:cNvSpPr txBox="1"/>
          <p:nvPr/>
        </p:nvSpPr>
        <p:spPr>
          <a:xfrm>
            <a:off x="3901693" y="703785"/>
            <a:ext cx="781164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KW" sz="6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شغل مخك</a:t>
            </a:r>
            <a:endParaRPr lang="en-GB" sz="6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3FDD97FF-0BFF-C3CB-7D62-6C890915897A}"/>
              </a:ext>
            </a:extLst>
          </p:cNvPr>
          <p:cNvSpPr txBox="1"/>
          <p:nvPr/>
        </p:nvSpPr>
        <p:spPr>
          <a:xfrm>
            <a:off x="-318580" y="2426056"/>
            <a:ext cx="1237196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KW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اكتشفي اسم </a:t>
            </a:r>
            <a:r>
              <a:rPr lang="ar-SA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الشخصية  </a:t>
            </a: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صورة 1">
            <a:extLst>
              <a:ext uri="{FF2B5EF4-FFF2-40B4-BE49-F238E27FC236}">
                <a16:creationId xmlns:a16="http://schemas.microsoft.com/office/drawing/2014/main" id="{B04DE0E4-96FF-428E-AB2E-3A8B4541EFE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06" y="4232420"/>
            <a:ext cx="1906769" cy="1795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4314"/>
      </p:ext>
    </p:extLst>
  </p:cSld>
  <p:clrMapOvr>
    <a:masterClrMapping/>
  </p:clrMapOvr>
  <p:transition spd="slow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>
            <a:extLst>
              <a:ext uri="{FF2B5EF4-FFF2-40B4-BE49-F238E27FC236}">
                <a16:creationId xmlns:a16="http://schemas.microsoft.com/office/drawing/2014/main" id="{9AE6E5CB-2C6A-6300-6B56-18B7EB11BA4A}"/>
              </a:ext>
            </a:extLst>
          </p:cNvPr>
          <p:cNvSpPr txBox="1"/>
          <p:nvPr/>
        </p:nvSpPr>
        <p:spPr>
          <a:xfrm>
            <a:off x="2948474" y="5467739"/>
            <a:ext cx="62950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ماري كوري </a:t>
            </a:r>
            <a:endParaRPr lang="en-GB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مستطيل 3">
            <a:extLst>
              <a:ext uri="{FF2B5EF4-FFF2-40B4-BE49-F238E27FC236}">
                <a16:creationId xmlns:a16="http://schemas.microsoft.com/office/drawing/2014/main" id="{11F94537-22A9-DD37-87D4-415BF7FE725B}"/>
              </a:ext>
            </a:extLst>
          </p:cNvPr>
          <p:cNvSpPr/>
          <p:nvPr/>
        </p:nvSpPr>
        <p:spPr>
          <a:xfrm>
            <a:off x="3072355" y="5294027"/>
            <a:ext cx="5952931" cy="11168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شكل بيضاوي 1">
            <a:extLst>
              <a:ext uri="{FF2B5EF4-FFF2-40B4-BE49-F238E27FC236}">
                <a16:creationId xmlns:a16="http://schemas.microsoft.com/office/drawing/2014/main" id="{76215832-B316-4B35-C34B-47AABD9521D0}"/>
              </a:ext>
            </a:extLst>
          </p:cNvPr>
          <p:cNvSpPr/>
          <p:nvPr/>
        </p:nvSpPr>
        <p:spPr>
          <a:xfrm>
            <a:off x="9461242" y="214605"/>
            <a:ext cx="2136710" cy="215537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0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عام 1903 </a:t>
            </a:r>
            <a:endParaRPr lang="en-GB" sz="40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شكل بيضاوي 5">
            <a:extLst>
              <a:ext uri="{FF2B5EF4-FFF2-40B4-BE49-F238E27FC236}">
                <a16:creationId xmlns:a16="http://schemas.microsoft.com/office/drawing/2014/main" id="{CDBA4FBD-6E69-004F-4271-79CBCFB844D8}"/>
              </a:ext>
            </a:extLst>
          </p:cNvPr>
          <p:cNvSpPr/>
          <p:nvPr/>
        </p:nvSpPr>
        <p:spPr>
          <a:xfrm>
            <a:off x="8004684" y="2427514"/>
            <a:ext cx="2136710" cy="2155371"/>
          </a:xfrm>
          <a:prstGeom prst="ellipse">
            <a:avLst/>
          </a:prstGeom>
          <a:solidFill>
            <a:srgbClr val="FF544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0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سيدة </a:t>
            </a:r>
            <a:endParaRPr lang="en-GB" sz="40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شكل بيضاوي 6">
            <a:extLst>
              <a:ext uri="{FF2B5EF4-FFF2-40B4-BE49-F238E27FC236}">
                <a16:creationId xmlns:a16="http://schemas.microsoft.com/office/drawing/2014/main" id="{60EF7DEF-5476-40AB-7504-51A71E5A847E}"/>
              </a:ext>
            </a:extLst>
          </p:cNvPr>
          <p:cNvSpPr/>
          <p:nvPr/>
        </p:nvSpPr>
        <p:spPr>
          <a:xfrm>
            <a:off x="6167536" y="272143"/>
            <a:ext cx="2136710" cy="2155371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0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جائزة نوبل</a:t>
            </a:r>
            <a:endParaRPr lang="en-GB" sz="40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شكل بيضاوي 7">
            <a:extLst>
              <a:ext uri="{FF2B5EF4-FFF2-40B4-BE49-F238E27FC236}">
                <a16:creationId xmlns:a16="http://schemas.microsoft.com/office/drawing/2014/main" id="{4FBF1428-25CE-B32C-D7F9-22B7047A1F8C}"/>
              </a:ext>
            </a:extLst>
          </p:cNvPr>
          <p:cNvSpPr/>
          <p:nvPr/>
        </p:nvSpPr>
        <p:spPr>
          <a:xfrm>
            <a:off x="4843369" y="2608337"/>
            <a:ext cx="2136710" cy="2155371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6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كيمياء </a:t>
            </a:r>
            <a:endParaRPr lang="en-GB" sz="36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شكل بيضاوي 8">
            <a:extLst>
              <a:ext uri="{FF2B5EF4-FFF2-40B4-BE49-F238E27FC236}">
                <a16:creationId xmlns:a16="http://schemas.microsoft.com/office/drawing/2014/main" id="{CF3F5A37-0229-78A8-A4D9-B0BE6A6DC470}"/>
              </a:ext>
            </a:extLst>
          </p:cNvPr>
          <p:cNvSpPr/>
          <p:nvPr/>
        </p:nvSpPr>
        <p:spPr>
          <a:xfrm>
            <a:off x="2948474" y="272143"/>
            <a:ext cx="2136710" cy="215537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0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مرتين  </a:t>
            </a:r>
            <a:endParaRPr lang="en-GB" sz="40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id="{CAB74798-0F63-5751-AFE0-7141D39C90D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64" y="1246991"/>
            <a:ext cx="2823757" cy="4130753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id="{32614512-FE8A-0916-D7F6-016782E539F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1641" y="4877262"/>
            <a:ext cx="1668607" cy="1571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144097"/>
      </p:ext>
    </p:extLst>
  </p:cSld>
  <p:clrMapOvr>
    <a:masterClrMapping/>
  </p:clrMapOvr>
  <p:transition spd="slow" advTm="3000">
    <p:split orient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WhatsApp Video 2026-01-30 at 8.02.23 PM">
            <a:hlinkClick r:id="" action="ppaction://media"/>
            <a:extLst>
              <a:ext uri="{FF2B5EF4-FFF2-40B4-BE49-F238E27FC236}">
                <a16:creationId xmlns:a16="http://schemas.microsoft.com/office/drawing/2014/main" id="{3ECDD3FE-B78F-94DD-3C36-A7D00629851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91295" y="990600"/>
            <a:ext cx="5133109" cy="4876800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id="{189262E8-DF87-33CE-8682-E6183B176B2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5664" y="4632774"/>
            <a:ext cx="1663411" cy="1566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186353"/>
      </p:ext>
    </p:extLst>
  </p:cSld>
  <p:clrMapOvr>
    <a:masterClrMapping/>
  </p:clrMapOvr>
  <p:transition spd="slow" advTm="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57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>
            <a:extLst>
              <a:ext uri="{FF2B5EF4-FFF2-40B4-BE49-F238E27FC236}">
                <a16:creationId xmlns:a16="http://schemas.microsoft.com/office/drawing/2014/main" id="{9AE6E5CB-2C6A-6300-6B56-18B7EB11BA4A}"/>
              </a:ext>
            </a:extLst>
          </p:cNvPr>
          <p:cNvSpPr txBox="1"/>
          <p:nvPr/>
        </p:nvSpPr>
        <p:spPr>
          <a:xfrm>
            <a:off x="2948474" y="5467739"/>
            <a:ext cx="62950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هيلين </a:t>
            </a:r>
            <a:r>
              <a:rPr lang="ar-SA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كلر</a:t>
            </a:r>
            <a:r>
              <a:rPr lang="ar-SA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مستطيل 3">
            <a:extLst>
              <a:ext uri="{FF2B5EF4-FFF2-40B4-BE49-F238E27FC236}">
                <a16:creationId xmlns:a16="http://schemas.microsoft.com/office/drawing/2014/main" id="{11F94537-22A9-DD37-87D4-415BF7FE725B}"/>
              </a:ext>
            </a:extLst>
          </p:cNvPr>
          <p:cNvSpPr/>
          <p:nvPr/>
        </p:nvSpPr>
        <p:spPr>
          <a:xfrm>
            <a:off x="3317853" y="5556053"/>
            <a:ext cx="5952931" cy="11168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شكل بيضاوي 1">
            <a:extLst>
              <a:ext uri="{FF2B5EF4-FFF2-40B4-BE49-F238E27FC236}">
                <a16:creationId xmlns:a16="http://schemas.microsoft.com/office/drawing/2014/main" id="{76215832-B316-4B35-C34B-47AABD9521D0}"/>
              </a:ext>
            </a:extLst>
          </p:cNvPr>
          <p:cNvSpPr/>
          <p:nvPr/>
        </p:nvSpPr>
        <p:spPr>
          <a:xfrm>
            <a:off x="9461242" y="214605"/>
            <a:ext cx="2136710" cy="215537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0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حمى الدماغ</a:t>
            </a:r>
            <a:endParaRPr lang="en-GB" sz="40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شكل بيضاوي 5">
            <a:extLst>
              <a:ext uri="{FF2B5EF4-FFF2-40B4-BE49-F238E27FC236}">
                <a16:creationId xmlns:a16="http://schemas.microsoft.com/office/drawing/2014/main" id="{CDBA4FBD-6E69-004F-4271-79CBCFB844D8}"/>
              </a:ext>
            </a:extLst>
          </p:cNvPr>
          <p:cNvSpPr/>
          <p:nvPr/>
        </p:nvSpPr>
        <p:spPr>
          <a:xfrm>
            <a:off x="8004684" y="2427514"/>
            <a:ext cx="2136710" cy="2155371"/>
          </a:xfrm>
          <a:prstGeom prst="ellipse">
            <a:avLst/>
          </a:prstGeom>
          <a:solidFill>
            <a:srgbClr val="FF544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0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صمم</a:t>
            </a:r>
            <a:endParaRPr lang="en-GB" sz="40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شكل بيضاوي 6">
            <a:extLst>
              <a:ext uri="{FF2B5EF4-FFF2-40B4-BE49-F238E27FC236}">
                <a16:creationId xmlns:a16="http://schemas.microsoft.com/office/drawing/2014/main" id="{60EF7DEF-5476-40AB-7504-51A71E5A847E}"/>
              </a:ext>
            </a:extLst>
          </p:cNvPr>
          <p:cNvSpPr/>
          <p:nvPr/>
        </p:nvSpPr>
        <p:spPr>
          <a:xfrm>
            <a:off x="6167536" y="272143"/>
            <a:ext cx="2136710" cy="2155371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0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إعاقة </a:t>
            </a:r>
            <a:endParaRPr lang="en-GB" sz="40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شكل بيضاوي 7">
            <a:extLst>
              <a:ext uri="{FF2B5EF4-FFF2-40B4-BE49-F238E27FC236}">
                <a16:creationId xmlns:a16="http://schemas.microsoft.com/office/drawing/2014/main" id="{4FBF1428-25CE-B32C-D7F9-22B7047A1F8C}"/>
              </a:ext>
            </a:extLst>
          </p:cNvPr>
          <p:cNvSpPr/>
          <p:nvPr/>
        </p:nvSpPr>
        <p:spPr>
          <a:xfrm>
            <a:off x="4843369" y="2608337"/>
            <a:ext cx="2136710" cy="2155371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6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أديبة </a:t>
            </a:r>
            <a:endParaRPr lang="en-GB" sz="36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شكل بيضاوي 8">
            <a:extLst>
              <a:ext uri="{FF2B5EF4-FFF2-40B4-BE49-F238E27FC236}">
                <a16:creationId xmlns:a16="http://schemas.microsoft.com/office/drawing/2014/main" id="{CF3F5A37-0229-78A8-A4D9-B0BE6A6DC470}"/>
              </a:ext>
            </a:extLst>
          </p:cNvPr>
          <p:cNvSpPr/>
          <p:nvPr/>
        </p:nvSpPr>
        <p:spPr>
          <a:xfrm>
            <a:off x="2948474" y="272143"/>
            <a:ext cx="2136710" cy="215537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0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قصة حياتي </a:t>
            </a:r>
            <a:endParaRPr lang="en-GB" sz="40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" name="صورة 9">
            <a:extLst>
              <a:ext uri="{FF2B5EF4-FFF2-40B4-BE49-F238E27FC236}">
                <a16:creationId xmlns:a16="http://schemas.microsoft.com/office/drawing/2014/main" id="{0B56D354-6FD5-37BB-C7D8-2A9B2159AE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2" y="1292290"/>
            <a:ext cx="3293381" cy="4379768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id="{56AB676B-B3B5-1494-4073-6CF3A73B570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1394" y="4756238"/>
            <a:ext cx="1698373" cy="1599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883455"/>
      </p:ext>
    </p:extLst>
  </p:cSld>
  <p:clrMapOvr>
    <a:masterClrMapping/>
  </p:clrMapOvr>
  <p:transition spd="slow" advTm="3000">
    <p:split orient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WhatsApp Video 2026-01-30 at 8.05.37 PM">
            <a:hlinkClick r:id="" action="ppaction://media"/>
            <a:extLst>
              <a:ext uri="{FF2B5EF4-FFF2-40B4-BE49-F238E27FC236}">
                <a16:creationId xmlns:a16="http://schemas.microsoft.com/office/drawing/2014/main" id="{BA2D01B6-DAB6-14CA-FC65-F8EC94D82B0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23755" y="295673"/>
            <a:ext cx="6276109" cy="5571728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id="{EFD471E8-78DD-EF26-4A40-F1096D9D03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4100" y="4520226"/>
            <a:ext cx="1782907" cy="167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96569"/>
      </p:ext>
    </p:extLst>
  </p:cSld>
  <p:clrMapOvr>
    <a:masterClrMapping/>
  </p:clrMapOvr>
  <p:transition spd="slow" advTm="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0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/>
          <a:srcRect l="77155" t="5689" r="1710" b="2116"/>
          <a:stretch>
            <a:fillRect/>
          </a:stretch>
        </p:blipFill>
        <p:spPr>
          <a:xfrm>
            <a:off x="6324600" y="0"/>
            <a:ext cx="5867400" cy="6858000"/>
          </a:xfrm>
          <a:custGeom>
            <a:avLst/>
            <a:gdLst>
              <a:gd name="connsiteX0" fmla="*/ 0 w 12468152"/>
              <a:gd name="connsiteY0" fmla="*/ 0 h 2800237"/>
              <a:gd name="connsiteX1" fmla="*/ 12468152 w 12468152"/>
              <a:gd name="connsiteY1" fmla="*/ 0 h 2800237"/>
              <a:gd name="connsiteX2" fmla="*/ 12468152 w 12468152"/>
              <a:gd name="connsiteY2" fmla="*/ 2800237 h 2800237"/>
              <a:gd name="connsiteX3" fmla="*/ 0 w 12468152"/>
              <a:gd name="connsiteY3" fmla="*/ 2800237 h 2800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468152" h="2800237">
                <a:moveTo>
                  <a:pt x="0" y="0"/>
                </a:moveTo>
                <a:lnTo>
                  <a:pt x="12468152" y="0"/>
                </a:lnTo>
                <a:lnTo>
                  <a:pt x="12468152" y="2800237"/>
                </a:lnTo>
                <a:lnTo>
                  <a:pt x="0" y="2800237"/>
                </a:lnTo>
                <a:close/>
              </a:path>
            </a:pathLst>
          </a:cu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1062" y="3448426"/>
            <a:ext cx="3834943" cy="3409573"/>
          </a:xfrm>
          <a:custGeom>
            <a:avLst/>
            <a:gdLst>
              <a:gd name="connsiteX0" fmla="*/ 3547 w 4490702"/>
              <a:gd name="connsiteY0" fmla="*/ 1173 h 3992596"/>
              <a:gd name="connsiteX1" fmla="*/ 4494250 w 4490702"/>
              <a:gd name="connsiteY1" fmla="*/ 1173 h 3992596"/>
              <a:gd name="connsiteX2" fmla="*/ 4494250 w 4490702"/>
              <a:gd name="connsiteY2" fmla="*/ 3993769 h 3992596"/>
              <a:gd name="connsiteX3" fmla="*/ 3547 w 4490702"/>
              <a:gd name="connsiteY3" fmla="*/ 3993769 h 3992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90702" h="3992596">
                <a:moveTo>
                  <a:pt x="3547" y="1173"/>
                </a:moveTo>
                <a:lnTo>
                  <a:pt x="4494250" y="1173"/>
                </a:lnTo>
                <a:lnTo>
                  <a:pt x="4494250" y="3993769"/>
                </a:lnTo>
                <a:lnTo>
                  <a:pt x="3547" y="3993769"/>
                </a:lnTo>
                <a:close/>
              </a:path>
            </a:pathLst>
          </a:custGeom>
        </p:spPr>
      </p:pic>
      <p:sp>
        <p:nvSpPr>
          <p:cNvPr id="3" name="11-4">
            <a:extLst>
              <a:ext uri="{FF2B5EF4-FFF2-40B4-BE49-F238E27FC236}">
                <a16:creationId xmlns:a16="http://schemas.microsoft.com/office/drawing/2014/main" id="{96AF6F24-650B-9FE5-D7D6-98F4B44A5C31}"/>
              </a:ext>
            </a:extLst>
          </p:cNvPr>
          <p:cNvSpPr/>
          <p:nvPr/>
        </p:nvSpPr>
        <p:spPr>
          <a:xfrm rot="8100000">
            <a:off x="744400" y="550450"/>
            <a:ext cx="1414667" cy="1414667"/>
          </a:xfrm>
          <a:prstGeom prst="roundRect">
            <a:avLst>
              <a:gd name="adj" fmla="val 15000"/>
            </a:avLst>
          </a:prstGeom>
          <a:solidFill>
            <a:srgbClr val="E59DA6"/>
          </a:solidFill>
          <a:ln w="38100" cap="flat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67733" tIns="67733" rIns="67733" bIns="67733" numCol="1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kumimoji="0" sz="3335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思源黑体 CN ExtraLight" panose="020B0200000000000000" charset="-122"/>
              <a:ea typeface="思源黑体 CN ExtraLight" panose="020B0200000000000000" charset="-122"/>
              <a:cs typeface="+mn-ea"/>
              <a:sym typeface="+mn-lt"/>
            </a:endParaRP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29EF5975-B820-41DE-581A-B20B589A7AA7}"/>
              </a:ext>
            </a:extLst>
          </p:cNvPr>
          <p:cNvSpPr txBox="1"/>
          <p:nvPr/>
        </p:nvSpPr>
        <p:spPr>
          <a:xfrm>
            <a:off x="941874" y="787761"/>
            <a:ext cx="119172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KW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  <a:endParaRPr lang="en-GB" sz="6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85B3A37F-86C6-AE9B-498F-304A0583E3A3}"/>
              </a:ext>
            </a:extLst>
          </p:cNvPr>
          <p:cNvSpPr txBox="1"/>
          <p:nvPr/>
        </p:nvSpPr>
        <p:spPr>
          <a:xfrm>
            <a:off x="3901693" y="703785"/>
            <a:ext cx="781164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KW" sz="6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ختامها مسك</a:t>
            </a:r>
            <a:endParaRPr lang="en-GB" sz="6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3FDD97FF-0BFF-C3CB-7D62-6C890915897A}"/>
              </a:ext>
            </a:extLst>
          </p:cNvPr>
          <p:cNvSpPr txBox="1"/>
          <p:nvPr/>
        </p:nvSpPr>
        <p:spPr>
          <a:xfrm>
            <a:off x="-735957" y="2325089"/>
            <a:ext cx="1237196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KW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اختاري احد الحضور ووجهي لها</a:t>
            </a:r>
          </a:p>
          <a:p>
            <a:pPr algn="ctr"/>
            <a:endParaRPr lang="ar-KW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ar-KW" sz="6600" b="1" dirty="0">
                <a:solidFill>
                  <a:srgbClr val="E59DA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عبارة ايجابية</a:t>
            </a:r>
            <a:endParaRPr lang="en-GB" sz="3200" b="1" dirty="0">
              <a:solidFill>
                <a:srgbClr val="E59DA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0" name="نموذج ثلاثي الأبعاد 9" descr="Red heart">
                <a:extLst>
                  <a:ext uri="{FF2B5EF4-FFF2-40B4-BE49-F238E27FC236}">
                    <a16:creationId xmlns:a16="http://schemas.microsoft.com/office/drawing/2014/main" id="{C8F13B51-10EF-B693-DA38-A1E6EBB6E78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09140188"/>
                  </p:ext>
                </p:extLst>
              </p:nvPr>
            </p:nvGraphicFramePr>
            <p:xfrm>
              <a:off x="867747" y="4049485"/>
              <a:ext cx="2588766" cy="2407830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2588766" cy="2407830"/>
                    </a:xfrm>
                    <a:prstGeom prst="rect">
                      <a:avLst/>
                    </a:prstGeom>
                  </am3d:spPr>
                  <am3d:camera>
                    <am3d:pos x="0" y="0" z="70350317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73780" d="1000000"/>
                    <am3d:preTrans dx="0" dy="-16579315" dz="296057"/>
                    <am3d:scale>
                      <am3d:sx n="1000000" d="1000000"/>
                      <am3d:sy n="1000000" d="1000000"/>
                      <am3d:sz n="1000000" d="1000000"/>
                    </am3d:scale>
                    <am3d:rot ax="1356739" ay="1494738" az="597064"/>
                    <am3d:postTrans dx="0" dy="0" dz="0"/>
                  </am3d:trans>
                  <am3d:raster rName="Office3DRenderer" rVer="16.0.8326">
                    <am3d:blip r:embed="rId5"/>
                  </am3d:raster>
                  <am3d:objViewport viewportSz="389706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0" name="نموذج ثلاثي الأبعاد 9" descr="Red heart">
                <a:extLst>
                  <a:ext uri="{FF2B5EF4-FFF2-40B4-BE49-F238E27FC236}">
                    <a16:creationId xmlns:a16="http://schemas.microsoft.com/office/drawing/2014/main" id="{C8F13B51-10EF-B693-DA38-A1E6EBB6E78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67747" y="4049485"/>
                <a:ext cx="2588766" cy="2407830"/>
              </a:xfrm>
              <a:prstGeom prst="rect">
                <a:avLst/>
              </a:prstGeom>
            </p:spPr>
          </p:pic>
        </mc:Fallback>
      </mc:AlternateContent>
      <p:pic>
        <p:nvPicPr>
          <p:cNvPr id="2" name="صورة 1">
            <a:extLst>
              <a:ext uri="{FF2B5EF4-FFF2-40B4-BE49-F238E27FC236}">
                <a16:creationId xmlns:a16="http://schemas.microsoft.com/office/drawing/2014/main" id="{D508BB20-282A-F26F-7A9A-6A276CBDFCA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517" y="844387"/>
            <a:ext cx="1825944" cy="1719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539063"/>
      </p:ext>
    </p:extLst>
  </p:cSld>
  <p:clrMapOvr>
    <a:masterClrMapping/>
  </p:clrMapOvr>
  <p:transition spd="slow">
    <p:split orient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任意多边形: 形状 14"/>
          <p:cNvSpPr/>
          <p:nvPr/>
        </p:nvSpPr>
        <p:spPr>
          <a:xfrm>
            <a:off x="295509" y="577146"/>
            <a:ext cx="11600982" cy="5703708"/>
          </a:xfrm>
          <a:custGeom>
            <a:avLst/>
            <a:gdLst>
              <a:gd name="connsiteX0" fmla="*/ 0 w 11600982"/>
              <a:gd name="connsiteY0" fmla="*/ 0 h 5703708"/>
              <a:gd name="connsiteX1" fmla="*/ 11600982 w 11600982"/>
              <a:gd name="connsiteY1" fmla="*/ 0 h 5703708"/>
              <a:gd name="connsiteX2" fmla="*/ 11600982 w 11600982"/>
              <a:gd name="connsiteY2" fmla="*/ 5703709 h 5703708"/>
              <a:gd name="connsiteX3" fmla="*/ 0 w 11600982"/>
              <a:gd name="connsiteY3" fmla="*/ 5703709 h 57037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00982" h="5703708">
                <a:moveTo>
                  <a:pt x="0" y="0"/>
                </a:moveTo>
                <a:lnTo>
                  <a:pt x="11600982" y="0"/>
                </a:lnTo>
                <a:lnTo>
                  <a:pt x="11600982" y="5703709"/>
                </a:lnTo>
                <a:lnTo>
                  <a:pt x="0" y="5703709"/>
                </a:lnTo>
                <a:close/>
              </a:path>
            </a:pathLst>
          </a:custGeom>
          <a:noFill/>
          <a:ln w="90330" cap="flat">
            <a:solidFill>
              <a:srgbClr val="EAB5CB"/>
            </a:solidFill>
            <a:prstDash val="solid"/>
            <a:miter/>
          </a:ln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思源黑体 CN ExtraLight" panose="020B0200000000000000" charset="-122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2"/>
          <a:srcRect r="17195" b="17018"/>
          <a:stretch>
            <a:fillRect/>
          </a:stretch>
        </p:blipFill>
        <p:spPr>
          <a:xfrm flipH="1">
            <a:off x="-30691" y="3563408"/>
            <a:ext cx="3325283" cy="3263900"/>
          </a:xfrm>
          <a:custGeom>
            <a:avLst/>
            <a:gdLst>
              <a:gd name="connsiteX0" fmla="*/ 0 w 4015823"/>
              <a:gd name="connsiteY0" fmla="*/ 0 h 3933236"/>
              <a:gd name="connsiteX1" fmla="*/ 4015824 w 4015823"/>
              <a:gd name="connsiteY1" fmla="*/ 0 h 3933236"/>
              <a:gd name="connsiteX2" fmla="*/ 4015824 w 4015823"/>
              <a:gd name="connsiteY2" fmla="*/ 3933236 h 3933236"/>
              <a:gd name="connsiteX3" fmla="*/ 0 w 4015823"/>
              <a:gd name="connsiteY3" fmla="*/ 3933236 h 3933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15823" h="3933236">
                <a:moveTo>
                  <a:pt x="0" y="0"/>
                </a:moveTo>
                <a:lnTo>
                  <a:pt x="4015824" y="0"/>
                </a:lnTo>
                <a:lnTo>
                  <a:pt x="4015824" y="3933236"/>
                </a:lnTo>
                <a:lnTo>
                  <a:pt x="0" y="3933236"/>
                </a:lnTo>
                <a:close/>
              </a:path>
            </a:pathLst>
          </a:cu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2"/>
          <a:srcRect r="17195" b="17018"/>
          <a:stretch>
            <a:fillRect/>
          </a:stretch>
        </p:blipFill>
        <p:spPr>
          <a:xfrm>
            <a:off x="8866717" y="3594100"/>
            <a:ext cx="3325283" cy="3263900"/>
          </a:xfrm>
          <a:custGeom>
            <a:avLst/>
            <a:gdLst>
              <a:gd name="connsiteX0" fmla="*/ 0 w 4015823"/>
              <a:gd name="connsiteY0" fmla="*/ 0 h 3933236"/>
              <a:gd name="connsiteX1" fmla="*/ 4015824 w 4015823"/>
              <a:gd name="connsiteY1" fmla="*/ 0 h 3933236"/>
              <a:gd name="connsiteX2" fmla="*/ 4015824 w 4015823"/>
              <a:gd name="connsiteY2" fmla="*/ 3933236 h 3933236"/>
              <a:gd name="connsiteX3" fmla="*/ 0 w 4015823"/>
              <a:gd name="connsiteY3" fmla="*/ 3933236 h 3933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15823" h="3933236">
                <a:moveTo>
                  <a:pt x="0" y="0"/>
                </a:moveTo>
                <a:lnTo>
                  <a:pt x="4015824" y="0"/>
                </a:lnTo>
                <a:lnTo>
                  <a:pt x="4015824" y="3933236"/>
                </a:lnTo>
                <a:lnTo>
                  <a:pt x="0" y="3933236"/>
                </a:lnTo>
                <a:close/>
              </a:path>
            </a:pathLst>
          </a:cu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3"/>
          <a:srcRect l="404" r="1710" b="2116"/>
          <a:stretch>
            <a:fillRect/>
          </a:stretch>
        </p:blipFill>
        <p:spPr>
          <a:xfrm>
            <a:off x="-6350" y="4117026"/>
            <a:ext cx="12204700" cy="2740974"/>
          </a:xfrm>
          <a:custGeom>
            <a:avLst/>
            <a:gdLst>
              <a:gd name="connsiteX0" fmla="*/ 0 w 12468152"/>
              <a:gd name="connsiteY0" fmla="*/ 0 h 2800237"/>
              <a:gd name="connsiteX1" fmla="*/ 12468152 w 12468152"/>
              <a:gd name="connsiteY1" fmla="*/ 0 h 2800237"/>
              <a:gd name="connsiteX2" fmla="*/ 12468152 w 12468152"/>
              <a:gd name="connsiteY2" fmla="*/ 2800237 h 2800237"/>
              <a:gd name="connsiteX3" fmla="*/ 0 w 12468152"/>
              <a:gd name="connsiteY3" fmla="*/ 2800237 h 2800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468152" h="2800237">
                <a:moveTo>
                  <a:pt x="0" y="0"/>
                </a:moveTo>
                <a:lnTo>
                  <a:pt x="12468152" y="0"/>
                </a:lnTo>
                <a:lnTo>
                  <a:pt x="12468152" y="2800237"/>
                </a:lnTo>
                <a:lnTo>
                  <a:pt x="0" y="2800237"/>
                </a:lnTo>
                <a:close/>
              </a:path>
            </a:pathLst>
          </a:cu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02859" y="1823606"/>
            <a:ext cx="1427217" cy="1716274"/>
          </a:xfrm>
          <a:custGeom>
            <a:avLst/>
            <a:gdLst>
              <a:gd name="connsiteX0" fmla="*/ 0 w 1427217"/>
              <a:gd name="connsiteY0" fmla="*/ 0 h 1716274"/>
              <a:gd name="connsiteX1" fmla="*/ 1427218 w 1427217"/>
              <a:gd name="connsiteY1" fmla="*/ 0 h 1716274"/>
              <a:gd name="connsiteX2" fmla="*/ 1427218 w 1427217"/>
              <a:gd name="connsiteY2" fmla="*/ 1716274 h 1716274"/>
              <a:gd name="connsiteX3" fmla="*/ 0 w 1427217"/>
              <a:gd name="connsiteY3" fmla="*/ 1716274 h 17162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7217" h="1716274">
                <a:moveTo>
                  <a:pt x="0" y="0"/>
                </a:moveTo>
                <a:lnTo>
                  <a:pt x="1427218" y="0"/>
                </a:lnTo>
                <a:lnTo>
                  <a:pt x="1427218" y="1716274"/>
                </a:lnTo>
                <a:lnTo>
                  <a:pt x="0" y="1716274"/>
                </a:lnTo>
                <a:close/>
              </a:path>
            </a:pathLst>
          </a:custGeom>
        </p:spPr>
      </p:pic>
      <p:sp>
        <p:nvSpPr>
          <p:cNvPr id="18" name="任意多边形: 形状 17"/>
          <p:cNvSpPr/>
          <p:nvPr/>
        </p:nvSpPr>
        <p:spPr>
          <a:xfrm>
            <a:off x="9841490" y="3518470"/>
            <a:ext cx="882469" cy="821019"/>
          </a:xfrm>
          <a:custGeom>
            <a:avLst/>
            <a:gdLst>
              <a:gd name="connsiteX0" fmla="*/ 409071 w 882469"/>
              <a:gd name="connsiteY0" fmla="*/ 244842 h 821019"/>
              <a:gd name="connsiteX1" fmla="*/ 21425 w 882469"/>
              <a:gd name="connsiteY1" fmla="*/ 495263 h 821019"/>
              <a:gd name="connsiteX2" fmla="*/ 371596 w 882469"/>
              <a:gd name="connsiteY2" fmla="*/ 696751 h 821019"/>
              <a:gd name="connsiteX3" fmla="*/ 613526 w 882469"/>
              <a:gd name="connsiteY3" fmla="*/ 821020 h 821019"/>
              <a:gd name="connsiteX4" fmla="*/ 722052 w 882469"/>
              <a:gd name="connsiteY4" fmla="*/ 570857 h 821019"/>
              <a:gd name="connsiteX5" fmla="*/ 867742 w 882469"/>
              <a:gd name="connsiteY5" fmla="*/ 194025 h 821019"/>
              <a:gd name="connsiteX6" fmla="*/ 409071 w 882469"/>
              <a:gd name="connsiteY6" fmla="*/ 244842 h 8210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82469" h="821019">
                <a:moveTo>
                  <a:pt x="409071" y="244842"/>
                </a:moveTo>
                <a:cubicBezTo>
                  <a:pt x="209028" y="27817"/>
                  <a:pt x="-81474" y="197664"/>
                  <a:pt x="21425" y="495263"/>
                </a:cubicBezTo>
                <a:cubicBezTo>
                  <a:pt x="77946" y="658684"/>
                  <a:pt x="249005" y="666762"/>
                  <a:pt x="371596" y="696751"/>
                </a:cubicBezTo>
                <a:cubicBezTo>
                  <a:pt x="490471" y="725838"/>
                  <a:pt x="589731" y="788011"/>
                  <a:pt x="613526" y="821020"/>
                </a:cubicBezTo>
                <a:cubicBezTo>
                  <a:pt x="609991" y="781688"/>
                  <a:pt x="655053" y="665729"/>
                  <a:pt x="722052" y="570857"/>
                </a:cubicBezTo>
                <a:cubicBezTo>
                  <a:pt x="795297" y="467132"/>
                  <a:pt x="926508" y="356671"/>
                  <a:pt x="867742" y="194025"/>
                </a:cubicBezTo>
                <a:cubicBezTo>
                  <a:pt x="760456" y="-102826"/>
                  <a:pt x="426827" y="-37711"/>
                  <a:pt x="409071" y="244842"/>
                </a:cubicBezTo>
                <a:close/>
              </a:path>
            </a:pathLst>
          </a:custGeom>
          <a:solidFill>
            <a:srgbClr val="EAB5CB"/>
          </a:solidFill>
          <a:ln w="2581" cap="flat">
            <a:noFill/>
            <a:prstDash val="solid"/>
            <a:miter/>
          </a:ln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思源黑体 CN ExtraLight" panose="020B0200000000000000" charset="-122"/>
            </a:endParaRPr>
          </a:p>
        </p:txBody>
      </p:sp>
      <p:sp>
        <p:nvSpPr>
          <p:cNvPr id="19" name="任意多边形: 形状 18"/>
          <p:cNvSpPr/>
          <p:nvPr/>
        </p:nvSpPr>
        <p:spPr>
          <a:xfrm>
            <a:off x="7209865" y="5277715"/>
            <a:ext cx="448653" cy="468209"/>
          </a:xfrm>
          <a:custGeom>
            <a:avLst/>
            <a:gdLst>
              <a:gd name="connsiteX0" fmla="*/ 271274 w 448653"/>
              <a:gd name="connsiteY0" fmla="*/ 203239 h 468209"/>
              <a:gd name="connsiteX1" fmla="*/ 67799 w 448653"/>
              <a:gd name="connsiteY1" fmla="*/ 41032 h 468209"/>
              <a:gd name="connsiteX2" fmla="*/ 22995 w 448653"/>
              <a:gd name="connsiteY2" fmla="*/ 264354 h 468209"/>
              <a:gd name="connsiteX3" fmla="*/ 0 w 448653"/>
              <a:gd name="connsiteY3" fmla="*/ 416006 h 468209"/>
              <a:gd name="connsiteX4" fmla="*/ 153226 w 448653"/>
              <a:gd name="connsiteY4" fmla="*/ 429091 h 468209"/>
              <a:gd name="connsiteX5" fmla="*/ 380781 w 448653"/>
              <a:gd name="connsiteY5" fmla="*/ 439285 h 468209"/>
              <a:gd name="connsiteX6" fmla="*/ 271274 w 448653"/>
              <a:gd name="connsiteY6" fmla="*/ 203239 h 4682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8653" h="468209">
                <a:moveTo>
                  <a:pt x="271274" y="203239"/>
                </a:moveTo>
                <a:cubicBezTo>
                  <a:pt x="351333" y="57343"/>
                  <a:pt x="208379" y="-67416"/>
                  <a:pt x="67799" y="41032"/>
                </a:cubicBezTo>
                <a:cubicBezTo>
                  <a:pt x="-9395" y="100573"/>
                  <a:pt x="17007" y="193458"/>
                  <a:pt x="22995" y="264354"/>
                </a:cubicBezTo>
                <a:cubicBezTo>
                  <a:pt x="28776" y="333134"/>
                  <a:pt x="13369" y="397346"/>
                  <a:pt x="0" y="416006"/>
                </a:cubicBezTo>
                <a:cubicBezTo>
                  <a:pt x="20389" y="407050"/>
                  <a:pt x="90485" y="410328"/>
                  <a:pt x="153226" y="429091"/>
                </a:cubicBezTo>
                <a:cubicBezTo>
                  <a:pt x="221799" y="449609"/>
                  <a:pt x="304413" y="499909"/>
                  <a:pt x="380781" y="439285"/>
                </a:cubicBezTo>
                <a:cubicBezTo>
                  <a:pt x="520199" y="328644"/>
                  <a:pt x="425481" y="161997"/>
                  <a:pt x="271274" y="203239"/>
                </a:cubicBezTo>
                <a:close/>
              </a:path>
            </a:pathLst>
          </a:custGeom>
          <a:solidFill>
            <a:srgbClr val="EAB5CB"/>
          </a:solidFill>
          <a:ln w="2581" cap="flat">
            <a:noFill/>
            <a:prstDash val="solid"/>
            <a:miter/>
          </a:ln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思源黑体 CN ExtraLight" panose="020B0200000000000000" charset="-122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77560" y="4873316"/>
            <a:ext cx="2601510" cy="1984684"/>
          </a:xfrm>
          <a:custGeom>
            <a:avLst/>
            <a:gdLst>
              <a:gd name="connsiteX0" fmla="*/ 0 w 2601510"/>
              <a:gd name="connsiteY0" fmla="*/ 0 h 1984684"/>
              <a:gd name="connsiteX1" fmla="*/ 2601511 w 2601510"/>
              <a:gd name="connsiteY1" fmla="*/ 0 h 1984684"/>
              <a:gd name="connsiteX2" fmla="*/ 2601511 w 2601510"/>
              <a:gd name="connsiteY2" fmla="*/ 1984684 h 1984684"/>
              <a:gd name="connsiteX3" fmla="*/ 0 w 2601510"/>
              <a:gd name="connsiteY3" fmla="*/ 1984684 h 198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01510" h="1984684">
                <a:moveTo>
                  <a:pt x="0" y="0"/>
                </a:moveTo>
                <a:lnTo>
                  <a:pt x="2601511" y="0"/>
                </a:lnTo>
                <a:lnTo>
                  <a:pt x="2601511" y="1984684"/>
                </a:lnTo>
                <a:lnTo>
                  <a:pt x="0" y="1984684"/>
                </a:lnTo>
                <a:close/>
              </a:path>
            </a:pathLst>
          </a:custGeom>
        </p:spPr>
      </p:pic>
      <p:sp>
        <p:nvSpPr>
          <p:cNvPr id="21" name="任意多边形: 形状 20"/>
          <p:cNvSpPr/>
          <p:nvPr/>
        </p:nvSpPr>
        <p:spPr>
          <a:xfrm>
            <a:off x="1316977" y="3943524"/>
            <a:ext cx="837704" cy="791929"/>
          </a:xfrm>
          <a:custGeom>
            <a:avLst/>
            <a:gdLst>
              <a:gd name="connsiteX0" fmla="*/ 458582 w 837704"/>
              <a:gd name="connsiteY0" fmla="*/ 262775 h 791929"/>
              <a:gd name="connsiteX1" fmla="*/ 24920 w 837704"/>
              <a:gd name="connsiteY1" fmla="*/ 164934 h 791929"/>
              <a:gd name="connsiteX2" fmla="*/ 122384 w 837704"/>
              <a:gd name="connsiteY2" fmla="*/ 541715 h 791929"/>
              <a:gd name="connsiteX3" fmla="*/ 200013 w 837704"/>
              <a:gd name="connsiteY3" fmla="*/ 791930 h 791929"/>
              <a:gd name="connsiteX4" fmla="*/ 445306 w 837704"/>
              <a:gd name="connsiteY4" fmla="*/ 697934 h 791929"/>
              <a:gd name="connsiteX5" fmla="*/ 802790 w 837704"/>
              <a:gd name="connsiteY5" fmla="*/ 544089 h 791929"/>
              <a:gd name="connsiteX6" fmla="*/ 458582 w 837704"/>
              <a:gd name="connsiteY6" fmla="*/ 262775 h 791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37704" h="791929">
                <a:moveTo>
                  <a:pt x="458582" y="262775"/>
                </a:moveTo>
                <a:cubicBezTo>
                  <a:pt x="472999" y="-21172"/>
                  <a:pt x="160271" y="-106521"/>
                  <a:pt x="24920" y="164934"/>
                </a:cubicBezTo>
                <a:cubicBezTo>
                  <a:pt x="-49425" y="314005"/>
                  <a:pt x="60352" y="437138"/>
                  <a:pt x="122384" y="541715"/>
                </a:cubicBezTo>
                <a:cubicBezTo>
                  <a:pt x="182531" y="643091"/>
                  <a:pt x="206687" y="753320"/>
                  <a:pt x="200013" y="791930"/>
                </a:cubicBezTo>
                <a:cubicBezTo>
                  <a:pt x="224686" y="762998"/>
                  <a:pt x="334871" y="715820"/>
                  <a:pt x="445306" y="697934"/>
                </a:cubicBezTo>
                <a:cubicBezTo>
                  <a:pt x="566055" y="678397"/>
                  <a:pt x="730528" y="694192"/>
                  <a:pt x="802790" y="544089"/>
                </a:cubicBezTo>
                <a:cubicBezTo>
                  <a:pt x="934697" y="270130"/>
                  <a:pt x="664946" y="84489"/>
                  <a:pt x="458582" y="262775"/>
                </a:cubicBezTo>
                <a:close/>
              </a:path>
            </a:pathLst>
          </a:custGeom>
          <a:solidFill>
            <a:srgbClr val="FEC92F"/>
          </a:solidFill>
          <a:ln w="2581" cap="flat">
            <a:noFill/>
            <a:prstDash val="solid"/>
            <a:miter/>
          </a:ln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思源黑体 CN ExtraLight" panose="020B0200000000000000" charset="-122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6"/>
          <a:srcRect l="4872" b="8842"/>
          <a:stretch>
            <a:fillRect/>
          </a:stretch>
        </p:blipFill>
        <p:spPr>
          <a:xfrm>
            <a:off x="-6350" y="4143741"/>
            <a:ext cx="4446200" cy="2736156"/>
          </a:xfrm>
          <a:custGeom>
            <a:avLst/>
            <a:gdLst>
              <a:gd name="connsiteX0" fmla="*/ 0 w 4673944"/>
              <a:gd name="connsiteY0" fmla="*/ 0 h 3001544"/>
              <a:gd name="connsiteX1" fmla="*/ 4673944 w 4673944"/>
              <a:gd name="connsiteY1" fmla="*/ 0 h 3001544"/>
              <a:gd name="connsiteX2" fmla="*/ 4673944 w 4673944"/>
              <a:gd name="connsiteY2" fmla="*/ 3001545 h 3001544"/>
              <a:gd name="connsiteX3" fmla="*/ 0 w 4673944"/>
              <a:gd name="connsiteY3" fmla="*/ 3001545 h 3001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73944" h="3001544">
                <a:moveTo>
                  <a:pt x="0" y="0"/>
                </a:moveTo>
                <a:lnTo>
                  <a:pt x="4673944" y="0"/>
                </a:lnTo>
                <a:lnTo>
                  <a:pt x="4673944" y="3001545"/>
                </a:lnTo>
                <a:lnTo>
                  <a:pt x="0" y="3001545"/>
                </a:lnTo>
                <a:close/>
              </a:path>
            </a:pathLst>
          </a:custGeom>
        </p:spPr>
      </p:pic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7"/>
          <a:srcRect t="16608" r="23971"/>
          <a:stretch>
            <a:fillRect/>
          </a:stretch>
        </p:blipFill>
        <p:spPr>
          <a:xfrm>
            <a:off x="11125200" y="3238"/>
            <a:ext cx="1097491" cy="1439699"/>
          </a:xfrm>
          <a:custGeom>
            <a:avLst/>
            <a:gdLst>
              <a:gd name="connsiteX0" fmla="*/ 0 w 1158807"/>
              <a:gd name="connsiteY0" fmla="*/ 0 h 1385923"/>
              <a:gd name="connsiteX1" fmla="*/ 1158808 w 1158807"/>
              <a:gd name="connsiteY1" fmla="*/ 0 h 1385923"/>
              <a:gd name="connsiteX2" fmla="*/ 1158808 w 1158807"/>
              <a:gd name="connsiteY2" fmla="*/ 1385924 h 1385923"/>
              <a:gd name="connsiteX3" fmla="*/ 0 w 1158807"/>
              <a:gd name="connsiteY3" fmla="*/ 1385924 h 13859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8807" h="1385923">
                <a:moveTo>
                  <a:pt x="0" y="0"/>
                </a:moveTo>
                <a:lnTo>
                  <a:pt x="1158808" y="0"/>
                </a:lnTo>
                <a:lnTo>
                  <a:pt x="1158808" y="1385924"/>
                </a:lnTo>
                <a:lnTo>
                  <a:pt x="0" y="1385924"/>
                </a:lnTo>
                <a:close/>
              </a:path>
            </a:pathLst>
          </a:custGeom>
        </p:spPr>
      </p:pic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8"/>
          <a:srcRect l="17619" t="20506"/>
          <a:stretch>
            <a:fillRect/>
          </a:stretch>
        </p:blipFill>
        <p:spPr>
          <a:xfrm>
            <a:off x="0" y="0"/>
            <a:ext cx="3325283" cy="2740974"/>
          </a:xfrm>
          <a:custGeom>
            <a:avLst/>
            <a:gdLst>
              <a:gd name="connsiteX0" fmla="*/ 0 w 4036470"/>
              <a:gd name="connsiteY0" fmla="*/ 0 h 3448033"/>
              <a:gd name="connsiteX1" fmla="*/ 4036471 w 4036470"/>
              <a:gd name="connsiteY1" fmla="*/ 0 h 3448033"/>
              <a:gd name="connsiteX2" fmla="*/ 4036471 w 4036470"/>
              <a:gd name="connsiteY2" fmla="*/ 3448034 h 3448033"/>
              <a:gd name="connsiteX3" fmla="*/ 0 w 4036470"/>
              <a:gd name="connsiteY3" fmla="*/ 3448034 h 3448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6470" h="3448033">
                <a:moveTo>
                  <a:pt x="0" y="0"/>
                </a:moveTo>
                <a:lnTo>
                  <a:pt x="4036471" y="0"/>
                </a:lnTo>
                <a:lnTo>
                  <a:pt x="4036471" y="3448034"/>
                </a:lnTo>
                <a:lnTo>
                  <a:pt x="0" y="3448034"/>
                </a:lnTo>
                <a:close/>
              </a:path>
            </a:pathLst>
          </a:custGeom>
        </p:spPr>
      </p:pic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9"/>
          <a:srcRect l="5216" t="7639"/>
          <a:stretch>
            <a:fillRect/>
          </a:stretch>
        </p:blipFill>
        <p:spPr>
          <a:xfrm>
            <a:off x="-30691" y="-30692"/>
            <a:ext cx="2399769" cy="1716274"/>
          </a:xfrm>
          <a:custGeom>
            <a:avLst/>
            <a:gdLst>
              <a:gd name="connsiteX0" fmla="*/ 0 w 2531827"/>
              <a:gd name="connsiteY0" fmla="*/ 0 h 1858221"/>
              <a:gd name="connsiteX1" fmla="*/ 2531827 w 2531827"/>
              <a:gd name="connsiteY1" fmla="*/ 0 h 1858221"/>
              <a:gd name="connsiteX2" fmla="*/ 2531827 w 2531827"/>
              <a:gd name="connsiteY2" fmla="*/ 1858222 h 1858221"/>
              <a:gd name="connsiteX3" fmla="*/ 0 w 2531827"/>
              <a:gd name="connsiteY3" fmla="*/ 1858222 h 1858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31827" h="1858221">
                <a:moveTo>
                  <a:pt x="0" y="0"/>
                </a:moveTo>
                <a:lnTo>
                  <a:pt x="2531827" y="0"/>
                </a:lnTo>
                <a:lnTo>
                  <a:pt x="2531827" y="1858222"/>
                </a:lnTo>
                <a:lnTo>
                  <a:pt x="0" y="1858222"/>
                </a:lnTo>
                <a:close/>
              </a:path>
            </a:pathLst>
          </a:cu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FFCB694A-0B70-4D9B-DEFA-80E593CE6CB4}"/>
              </a:ext>
            </a:extLst>
          </p:cNvPr>
          <p:cNvSpPr txBox="1"/>
          <p:nvPr/>
        </p:nvSpPr>
        <p:spPr>
          <a:xfrm>
            <a:off x="-186769" y="1694858"/>
            <a:ext cx="12371962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KW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في الختام </a:t>
            </a:r>
          </a:p>
          <a:p>
            <a:pPr algn="ctr"/>
            <a:r>
              <a:rPr lang="ar-KW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نتمنى ان قدرنا نخلق الابتسامة على محياكم</a:t>
            </a:r>
          </a:p>
          <a:p>
            <a:pPr algn="ctr"/>
            <a:endParaRPr lang="ar-KW" sz="5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ar-KW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على امل اللقاء بك</a:t>
            </a:r>
            <a:r>
              <a:rPr lang="ar-SA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م في محطة قادمة من محطات ملهمة </a:t>
            </a:r>
            <a:endParaRPr lang="en-GB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34AA2B2-AA62-3F36-8BE2-92948439170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977" y="564554"/>
            <a:ext cx="2182283" cy="2055406"/>
          </a:xfrm>
          <a:prstGeom prst="rect">
            <a:avLst/>
          </a:prstGeom>
        </p:spPr>
      </p:pic>
    </p:spTree>
  </p:cSld>
  <p:clrMapOvr>
    <a:masterClrMapping/>
  </p:clrMapOvr>
  <p:transition spd="slow" advTm="3000">
    <p:split orient="vert"/>
  </p:transition>
</p:sld>
</file>

<file path=ppt/theme/theme1.xml><?xml version="1.0" encoding="utf-8"?>
<a:theme xmlns:a="http://schemas.openxmlformats.org/drawingml/2006/main" name="Office 主题">
  <a:themeElements>
    <a:clrScheme name="自定义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ED62F"/>
      </a:accent1>
      <a:accent2>
        <a:srgbClr val="F1B0B8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思源黑体 CN ExtraLight"/>
        <a:ea typeface="思源黑体 CN ExtraLight"/>
        <a:cs typeface=""/>
      </a:majorFont>
      <a:minorFont>
        <a:latin typeface="思源黑体 CN ExtraLight"/>
        <a:ea typeface="思源黑体 CN Extra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思源黑体 CN ExtraLight"/>
        <a:ea typeface=""/>
        <a:cs typeface=""/>
        <a:font script="Jpan" typeface="游ゴシック"/>
        <a:font script="Hang" typeface="맑은 고딕"/>
        <a:font script="Hans" typeface="思源黑体 CN ExtraLight"/>
        <a:font script="Hant" typeface="新細明體"/>
        <a:font script="Arab" typeface="思源黑体 CN ExtraLight"/>
        <a:font script="Hebr" typeface="思源黑体 CN ExtraLight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CN ExtraLight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CN Extra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思源黑体 CN ExtraLight"/>
        <a:ea typeface=""/>
        <a:cs typeface=""/>
        <a:font script="Jpan" typeface="ＭＳ Ｐゴシック"/>
        <a:font script="Hang" typeface="맑은 고딕"/>
        <a:font script="Hans" typeface="思源黑体 CN ExtraLight"/>
        <a:font script="Hant" typeface="新細明體"/>
        <a:font script="Arab" typeface="思源黑体 CN ExtraLight"/>
        <a:font script="Hebr" typeface="思源黑体 CN ExtraLight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CN ExtraLight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3835</TotalTime>
  <Words>116</Words>
  <Application>Microsoft Office PowerPoint</Application>
  <PresentationFormat>شاشة عريضة</PresentationFormat>
  <Paragraphs>41</Paragraphs>
  <Slides>14</Slides>
  <Notes>0</Notes>
  <HiddenSlides>0</HiddenSlides>
  <MMClips>2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14</vt:i4>
      </vt:variant>
    </vt:vector>
  </HeadingPairs>
  <TitlesOfParts>
    <vt:vector size="18" baseType="lpstr">
      <vt:lpstr>思源黑体 CN ExtraLight</vt:lpstr>
      <vt:lpstr>Calibri</vt:lpstr>
      <vt:lpstr>Arial</vt:lpstr>
      <vt:lpstr>Office 主题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杨子凌</dc:creator>
  <cp:lastModifiedBy>Amal .</cp:lastModifiedBy>
  <cp:revision>23</cp:revision>
  <dcterms:created xsi:type="dcterms:W3CDTF">2022-07-21T07:17:00Z</dcterms:created>
  <dcterms:modified xsi:type="dcterms:W3CDTF">2026-01-30T18:32:40Z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CC56C0EF1EB44AD7B82DC18FF23200C7</vt:lpwstr>
  </property>
  <property fmtid="{D5CDD505-2E9C-101B-9397-08002B2CF9AE}" pid="3" name="KSOProductBuildVer">
    <vt:lpwstr>2052-11.1.0.11579</vt:lpwstr>
  </property>
</Properties>
</file>