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55"/>
  </p:notesMasterIdLst>
  <p:sldIdLst>
    <p:sldId id="256" r:id="rId2"/>
    <p:sldId id="444" r:id="rId3"/>
    <p:sldId id="454" r:id="rId4"/>
    <p:sldId id="459" r:id="rId5"/>
    <p:sldId id="458" r:id="rId6"/>
    <p:sldId id="457" r:id="rId7"/>
    <p:sldId id="513" r:id="rId8"/>
    <p:sldId id="514" r:id="rId9"/>
    <p:sldId id="517" r:id="rId10"/>
    <p:sldId id="518" r:id="rId11"/>
    <p:sldId id="529" r:id="rId12"/>
    <p:sldId id="566" r:id="rId13"/>
    <p:sldId id="530" r:id="rId14"/>
    <p:sldId id="528" r:id="rId15"/>
    <p:sldId id="565" r:id="rId16"/>
    <p:sldId id="519" r:id="rId17"/>
    <p:sldId id="520" r:id="rId18"/>
    <p:sldId id="521" r:id="rId19"/>
    <p:sldId id="523" r:id="rId20"/>
    <p:sldId id="522" r:id="rId21"/>
    <p:sldId id="526" r:id="rId22"/>
    <p:sldId id="515" r:id="rId23"/>
    <p:sldId id="363" r:id="rId24"/>
    <p:sldId id="364" r:id="rId25"/>
    <p:sldId id="376" r:id="rId26"/>
    <p:sldId id="365" r:id="rId27"/>
    <p:sldId id="366" r:id="rId28"/>
    <p:sldId id="367" r:id="rId29"/>
    <p:sldId id="370" r:id="rId30"/>
    <p:sldId id="533" r:id="rId31"/>
    <p:sldId id="534" r:id="rId32"/>
    <p:sldId id="541" r:id="rId33"/>
    <p:sldId id="568" r:id="rId34"/>
    <p:sldId id="571" r:id="rId35"/>
    <p:sldId id="569" r:id="rId36"/>
    <p:sldId id="570" r:id="rId37"/>
    <p:sldId id="538" r:id="rId38"/>
    <p:sldId id="537" r:id="rId39"/>
    <p:sldId id="539" r:id="rId40"/>
    <p:sldId id="542" r:id="rId41"/>
    <p:sldId id="507" r:id="rId42"/>
    <p:sldId id="499" r:id="rId43"/>
    <p:sldId id="506" r:id="rId44"/>
    <p:sldId id="465" r:id="rId45"/>
    <p:sldId id="383" r:id="rId46"/>
    <p:sldId id="389" r:id="rId47"/>
    <p:sldId id="494" r:id="rId48"/>
    <p:sldId id="466" r:id="rId49"/>
    <p:sldId id="379" r:id="rId50"/>
    <p:sldId id="581" r:id="rId51"/>
    <p:sldId id="579" r:id="rId52"/>
    <p:sldId id="580" r:id="rId53"/>
    <p:sldId id="531" r:id="rId54"/>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snapToGrid="0">
      <p:cViewPr varScale="1">
        <p:scale>
          <a:sx n="92" d="100"/>
          <a:sy n="92" d="100"/>
        </p:scale>
        <p:origin x="66" y="18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l ." userId="00ff2a60a60905e1" providerId="LiveId" clId="{837F2FDE-1101-4672-B8C4-1BBC8CBB4FDF}"/>
    <pc:docChg chg="undo custSel addSld delSld modSld">
      <pc:chgData name="Amal ." userId="00ff2a60a60905e1" providerId="LiveId" clId="{837F2FDE-1101-4672-B8C4-1BBC8CBB4FDF}" dt="2026-01-14T12:35:33.425" v="7"/>
      <pc:docMkLst>
        <pc:docMk/>
      </pc:docMkLst>
      <pc:sldChg chg="add del">
        <pc:chgData name="Amal ." userId="00ff2a60a60905e1" providerId="LiveId" clId="{837F2FDE-1101-4672-B8C4-1BBC8CBB4FDF}" dt="2026-01-14T12:34:06.905" v="4" actId="2696"/>
        <pc:sldMkLst>
          <pc:docMk/>
          <pc:sldMk cId="0" sldId="256"/>
        </pc:sldMkLst>
      </pc:sldChg>
      <pc:sldChg chg="add del">
        <pc:chgData name="Amal ." userId="00ff2a60a60905e1" providerId="LiveId" clId="{837F2FDE-1101-4672-B8C4-1BBC8CBB4FDF}" dt="2026-01-14T12:34:06.905" v="4" actId="2696"/>
        <pc:sldMkLst>
          <pc:docMk/>
          <pc:sldMk cId="0" sldId="363"/>
        </pc:sldMkLst>
      </pc:sldChg>
      <pc:sldChg chg="add del">
        <pc:chgData name="Amal ." userId="00ff2a60a60905e1" providerId="LiveId" clId="{837F2FDE-1101-4672-B8C4-1BBC8CBB4FDF}" dt="2026-01-14T12:34:06.905" v="4" actId="2696"/>
        <pc:sldMkLst>
          <pc:docMk/>
          <pc:sldMk cId="0" sldId="364"/>
        </pc:sldMkLst>
      </pc:sldChg>
      <pc:sldChg chg="add del">
        <pc:chgData name="Amal ." userId="00ff2a60a60905e1" providerId="LiveId" clId="{837F2FDE-1101-4672-B8C4-1BBC8CBB4FDF}" dt="2026-01-14T12:34:06.905" v="4" actId="2696"/>
        <pc:sldMkLst>
          <pc:docMk/>
          <pc:sldMk cId="0" sldId="365"/>
        </pc:sldMkLst>
      </pc:sldChg>
      <pc:sldChg chg="add del">
        <pc:chgData name="Amal ." userId="00ff2a60a60905e1" providerId="LiveId" clId="{837F2FDE-1101-4672-B8C4-1BBC8CBB4FDF}" dt="2026-01-14T12:34:06.905" v="4" actId="2696"/>
        <pc:sldMkLst>
          <pc:docMk/>
          <pc:sldMk cId="0" sldId="366"/>
        </pc:sldMkLst>
      </pc:sldChg>
      <pc:sldChg chg="add del">
        <pc:chgData name="Amal ." userId="00ff2a60a60905e1" providerId="LiveId" clId="{837F2FDE-1101-4672-B8C4-1BBC8CBB4FDF}" dt="2026-01-14T12:34:06.905" v="4" actId="2696"/>
        <pc:sldMkLst>
          <pc:docMk/>
          <pc:sldMk cId="0" sldId="367"/>
        </pc:sldMkLst>
      </pc:sldChg>
      <pc:sldChg chg="add del">
        <pc:chgData name="Amal ." userId="00ff2a60a60905e1" providerId="LiveId" clId="{837F2FDE-1101-4672-B8C4-1BBC8CBB4FDF}" dt="2026-01-14T12:34:06.905" v="4" actId="2696"/>
        <pc:sldMkLst>
          <pc:docMk/>
          <pc:sldMk cId="0" sldId="370"/>
        </pc:sldMkLst>
      </pc:sldChg>
      <pc:sldChg chg="add del">
        <pc:chgData name="Amal ." userId="00ff2a60a60905e1" providerId="LiveId" clId="{837F2FDE-1101-4672-B8C4-1BBC8CBB4FDF}" dt="2026-01-14T12:34:06.905" v="4" actId="2696"/>
        <pc:sldMkLst>
          <pc:docMk/>
          <pc:sldMk cId="0" sldId="376"/>
        </pc:sldMkLst>
      </pc:sldChg>
      <pc:sldChg chg="add del">
        <pc:chgData name="Amal ." userId="00ff2a60a60905e1" providerId="LiveId" clId="{837F2FDE-1101-4672-B8C4-1BBC8CBB4FDF}" dt="2026-01-14T12:34:06.905" v="4" actId="2696"/>
        <pc:sldMkLst>
          <pc:docMk/>
          <pc:sldMk cId="0" sldId="379"/>
        </pc:sldMkLst>
      </pc:sldChg>
      <pc:sldChg chg="add del">
        <pc:chgData name="Amal ." userId="00ff2a60a60905e1" providerId="LiveId" clId="{837F2FDE-1101-4672-B8C4-1BBC8CBB4FDF}" dt="2026-01-14T12:34:06.905" v="4" actId="2696"/>
        <pc:sldMkLst>
          <pc:docMk/>
          <pc:sldMk cId="0" sldId="383"/>
        </pc:sldMkLst>
      </pc:sldChg>
      <pc:sldChg chg="add del">
        <pc:chgData name="Amal ." userId="00ff2a60a60905e1" providerId="LiveId" clId="{837F2FDE-1101-4672-B8C4-1BBC8CBB4FDF}" dt="2026-01-14T12:34:06.905" v="4" actId="2696"/>
        <pc:sldMkLst>
          <pc:docMk/>
          <pc:sldMk cId="0" sldId="389"/>
        </pc:sldMkLst>
      </pc:sldChg>
      <pc:sldChg chg="add del">
        <pc:chgData name="Amal ." userId="00ff2a60a60905e1" providerId="LiveId" clId="{837F2FDE-1101-4672-B8C4-1BBC8CBB4FDF}" dt="2026-01-14T12:34:06.905" v="4" actId="2696"/>
        <pc:sldMkLst>
          <pc:docMk/>
          <pc:sldMk cId="0" sldId="444"/>
        </pc:sldMkLst>
      </pc:sldChg>
      <pc:sldChg chg="add del">
        <pc:chgData name="Amal ." userId="00ff2a60a60905e1" providerId="LiveId" clId="{837F2FDE-1101-4672-B8C4-1BBC8CBB4FDF}" dt="2026-01-14T12:34:06.905" v="4" actId="2696"/>
        <pc:sldMkLst>
          <pc:docMk/>
          <pc:sldMk cId="0" sldId="454"/>
        </pc:sldMkLst>
      </pc:sldChg>
      <pc:sldChg chg="add del">
        <pc:chgData name="Amal ." userId="00ff2a60a60905e1" providerId="LiveId" clId="{837F2FDE-1101-4672-B8C4-1BBC8CBB4FDF}" dt="2026-01-14T12:34:06.905" v="4" actId="2696"/>
        <pc:sldMkLst>
          <pc:docMk/>
          <pc:sldMk cId="0" sldId="457"/>
        </pc:sldMkLst>
      </pc:sldChg>
      <pc:sldChg chg="add del">
        <pc:chgData name="Amal ." userId="00ff2a60a60905e1" providerId="LiveId" clId="{837F2FDE-1101-4672-B8C4-1BBC8CBB4FDF}" dt="2026-01-14T12:34:06.905" v="4" actId="2696"/>
        <pc:sldMkLst>
          <pc:docMk/>
          <pc:sldMk cId="0" sldId="458"/>
        </pc:sldMkLst>
      </pc:sldChg>
      <pc:sldChg chg="add del">
        <pc:chgData name="Amal ." userId="00ff2a60a60905e1" providerId="LiveId" clId="{837F2FDE-1101-4672-B8C4-1BBC8CBB4FDF}" dt="2026-01-14T12:34:06.905" v="4" actId="2696"/>
        <pc:sldMkLst>
          <pc:docMk/>
          <pc:sldMk cId="0" sldId="459"/>
        </pc:sldMkLst>
      </pc:sldChg>
      <pc:sldChg chg="add del">
        <pc:chgData name="Amal ." userId="00ff2a60a60905e1" providerId="LiveId" clId="{837F2FDE-1101-4672-B8C4-1BBC8CBB4FDF}" dt="2026-01-14T12:34:06.905" v="4" actId="2696"/>
        <pc:sldMkLst>
          <pc:docMk/>
          <pc:sldMk cId="0" sldId="465"/>
        </pc:sldMkLst>
      </pc:sldChg>
      <pc:sldChg chg="add del">
        <pc:chgData name="Amal ." userId="00ff2a60a60905e1" providerId="LiveId" clId="{837F2FDE-1101-4672-B8C4-1BBC8CBB4FDF}" dt="2026-01-14T12:34:06.905" v="4" actId="2696"/>
        <pc:sldMkLst>
          <pc:docMk/>
          <pc:sldMk cId="0" sldId="466"/>
        </pc:sldMkLst>
      </pc:sldChg>
      <pc:sldChg chg="add del">
        <pc:chgData name="Amal ." userId="00ff2a60a60905e1" providerId="LiveId" clId="{837F2FDE-1101-4672-B8C4-1BBC8CBB4FDF}" dt="2026-01-14T12:34:06.905" v="4" actId="2696"/>
        <pc:sldMkLst>
          <pc:docMk/>
          <pc:sldMk cId="0" sldId="494"/>
        </pc:sldMkLst>
      </pc:sldChg>
      <pc:sldChg chg="add del">
        <pc:chgData name="Amal ." userId="00ff2a60a60905e1" providerId="LiveId" clId="{837F2FDE-1101-4672-B8C4-1BBC8CBB4FDF}" dt="2026-01-14T12:34:06.905" v="4" actId="2696"/>
        <pc:sldMkLst>
          <pc:docMk/>
          <pc:sldMk cId="0" sldId="499"/>
        </pc:sldMkLst>
      </pc:sldChg>
      <pc:sldChg chg="add del">
        <pc:chgData name="Amal ." userId="00ff2a60a60905e1" providerId="LiveId" clId="{837F2FDE-1101-4672-B8C4-1BBC8CBB4FDF}" dt="2026-01-14T12:34:06.905" v="4" actId="2696"/>
        <pc:sldMkLst>
          <pc:docMk/>
          <pc:sldMk cId="0" sldId="506"/>
        </pc:sldMkLst>
      </pc:sldChg>
      <pc:sldChg chg="add del">
        <pc:chgData name="Amal ." userId="00ff2a60a60905e1" providerId="LiveId" clId="{837F2FDE-1101-4672-B8C4-1BBC8CBB4FDF}" dt="2026-01-14T12:34:06.905" v="4" actId="2696"/>
        <pc:sldMkLst>
          <pc:docMk/>
          <pc:sldMk cId="0" sldId="507"/>
        </pc:sldMkLst>
      </pc:sldChg>
      <pc:sldChg chg="add del">
        <pc:chgData name="Amal ." userId="00ff2a60a60905e1" providerId="LiveId" clId="{837F2FDE-1101-4672-B8C4-1BBC8CBB4FDF}" dt="2026-01-14T12:34:06.905" v="4" actId="2696"/>
        <pc:sldMkLst>
          <pc:docMk/>
          <pc:sldMk cId="0" sldId="513"/>
        </pc:sldMkLst>
      </pc:sldChg>
      <pc:sldChg chg="add del">
        <pc:chgData name="Amal ." userId="00ff2a60a60905e1" providerId="LiveId" clId="{837F2FDE-1101-4672-B8C4-1BBC8CBB4FDF}" dt="2026-01-14T12:34:06.905" v="4" actId="2696"/>
        <pc:sldMkLst>
          <pc:docMk/>
          <pc:sldMk cId="0" sldId="514"/>
        </pc:sldMkLst>
      </pc:sldChg>
      <pc:sldChg chg="add del">
        <pc:chgData name="Amal ." userId="00ff2a60a60905e1" providerId="LiveId" clId="{837F2FDE-1101-4672-B8C4-1BBC8CBB4FDF}" dt="2026-01-14T12:34:06.905" v="4" actId="2696"/>
        <pc:sldMkLst>
          <pc:docMk/>
          <pc:sldMk cId="0" sldId="515"/>
        </pc:sldMkLst>
      </pc:sldChg>
      <pc:sldChg chg="add del">
        <pc:chgData name="Amal ." userId="00ff2a60a60905e1" providerId="LiveId" clId="{837F2FDE-1101-4672-B8C4-1BBC8CBB4FDF}" dt="2026-01-14T12:34:06.905" v="4" actId="2696"/>
        <pc:sldMkLst>
          <pc:docMk/>
          <pc:sldMk cId="0" sldId="517"/>
        </pc:sldMkLst>
      </pc:sldChg>
      <pc:sldChg chg="add del">
        <pc:chgData name="Amal ." userId="00ff2a60a60905e1" providerId="LiveId" clId="{837F2FDE-1101-4672-B8C4-1BBC8CBB4FDF}" dt="2026-01-14T12:34:06.905" v="4" actId="2696"/>
        <pc:sldMkLst>
          <pc:docMk/>
          <pc:sldMk cId="0" sldId="518"/>
        </pc:sldMkLst>
      </pc:sldChg>
      <pc:sldChg chg="add del">
        <pc:chgData name="Amal ." userId="00ff2a60a60905e1" providerId="LiveId" clId="{837F2FDE-1101-4672-B8C4-1BBC8CBB4FDF}" dt="2026-01-14T12:34:06.905" v="4" actId="2696"/>
        <pc:sldMkLst>
          <pc:docMk/>
          <pc:sldMk cId="0" sldId="519"/>
        </pc:sldMkLst>
      </pc:sldChg>
      <pc:sldChg chg="add del">
        <pc:chgData name="Amal ." userId="00ff2a60a60905e1" providerId="LiveId" clId="{837F2FDE-1101-4672-B8C4-1BBC8CBB4FDF}" dt="2026-01-14T12:34:06.905" v="4" actId="2696"/>
        <pc:sldMkLst>
          <pc:docMk/>
          <pc:sldMk cId="0" sldId="520"/>
        </pc:sldMkLst>
      </pc:sldChg>
      <pc:sldChg chg="add del">
        <pc:chgData name="Amal ." userId="00ff2a60a60905e1" providerId="LiveId" clId="{837F2FDE-1101-4672-B8C4-1BBC8CBB4FDF}" dt="2026-01-14T12:34:06.905" v="4" actId="2696"/>
        <pc:sldMkLst>
          <pc:docMk/>
          <pc:sldMk cId="0" sldId="521"/>
        </pc:sldMkLst>
      </pc:sldChg>
      <pc:sldChg chg="add del">
        <pc:chgData name="Amal ." userId="00ff2a60a60905e1" providerId="LiveId" clId="{837F2FDE-1101-4672-B8C4-1BBC8CBB4FDF}" dt="2026-01-14T12:34:06.905" v="4" actId="2696"/>
        <pc:sldMkLst>
          <pc:docMk/>
          <pc:sldMk cId="0" sldId="522"/>
        </pc:sldMkLst>
      </pc:sldChg>
      <pc:sldChg chg="add del">
        <pc:chgData name="Amal ." userId="00ff2a60a60905e1" providerId="LiveId" clId="{837F2FDE-1101-4672-B8C4-1BBC8CBB4FDF}" dt="2026-01-14T12:34:06.905" v="4" actId="2696"/>
        <pc:sldMkLst>
          <pc:docMk/>
          <pc:sldMk cId="0" sldId="523"/>
        </pc:sldMkLst>
      </pc:sldChg>
      <pc:sldChg chg="modSp add del mod">
        <pc:chgData name="Amal ." userId="00ff2a60a60905e1" providerId="LiveId" clId="{837F2FDE-1101-4672-B8C4-1BBC8CBB4FDF}" dt="2026-01-14T12:34:06.905" v="4" actId="2696"/>
        <pc:sldMkLst>
          <pc:docMk/>
          <pc:sldMk cId="0" sldId="526"/>
        </pc:sldMkLst>
        <pc:spChg chg="mod">
          <ac:chgData name="Amal ." userId="00ff2a60a60905e1" providerId="LiveId" clId="{837F2FDE-1101-4672-B8C4-1BBC8CBB4FDF}" dt="2026-01-14T12:33:56.139" v="1" actId="27636"/>
          <ac:spMkLst>
            <pc:docMk/>
            <pc:sldMk cId="0" sldId="526"/>
            <ac:spMk id="38914" creationId="{00000000-0000-0000-0000-000000000000}"/>
          </ac:spMkLst>
        </pc:spChg>
      </pc:sldChg>
      <pc:sldChg chg="add del">
        <pc:chgData name="Amal ." userId="00ff2a60a60905e1" providerId="LiveId" clId="{837F2FDE-1101-4672-B8C4-1BBC8CBB4FDF}" dt="2026-01-14T12:34:06.905" v="4" actId="2696"/>
        <pc:sldMkLst>
          <pc:docMk/>
          <pc:sldMk cId="0" sldId="528"/>
        </pc:sldMkLst>
      </pc:sldChg>
      <pc:sldChg chg="add del">
        <pc:chgData name="Amal ." userId="00ff2a60a60905e1" providerId="LiveId" clId="{837F2FDE-1101-4672-B8C4-1BBC8CBB4FDF}" dt="2026-01-14T12:34:06.905" v="4" actId="2696"/>
        <pc:sldMkLst>
          <pc:docMk/>
          <pc:sldMk cId="0" sldId="529"/>
        </pc:sldMkLst>
      </pc:sldChg>
      <pc:sldChg chg="add del">
        <pc:chgData name="Amal ." userId="00ff2a60a60905e1" providerId="LiveId" clId="{837F2FDE-1101-4672-B8C4-1BBC8CBB4FDF}" dt="2026-01-14T12:34:06.905" v="4" actId="2696"/>
        <pc:sldMkLst>
          <pc:docMk/>
          <pc:sldMk cId="0" sldId="530"/>
        </pc:sldMkLst>
      </pc:sldChg>
      <pc:sldChg chg="add del">
        <pc:chgData name="Amal ." userId="00ff2a60a60905e1" providerId="LiveId" clId="{837F2FDE-1101-4672-B8C4-1BBC8CBB4FDF}" dt="2026-01-14T12:34:06.905" v="4" actId="2696"/>
        <pc:sldMkLst>
          <pc:docMk/>
          <pc:sldMk cId="0" sldId="531"/>
        </pc:sldMkLst>
      </pc:sldChg>
      <pc:sldChg chg="add del">
        <pc:chgData name="Amal ." userId="00ff2a60a60905e1" providerId="LiveId" clId="{837F2FDE-1101-4672-B8C4-1BBC8CBB4FDF}" dt="2026-01-14T12:34:06.905" v="4" actId="2696"/>
        <pc:sldMkLst>
          <pc:docMk/>
          <pc:sldMk cId="0" sldId="533"/>
        </pc:sldMkLst>
      </pc:sldChg>
      <pc:sldChg chg="add del">
        <pc:chgData name="Amal ." userId="00ff2a60a60905e1" providerId="LiveId" clId="{837F2FDE-1101-4672-B8C4-1BBC8CBB4FDF}" dt="2026-01-14T12:34:06.905" v="4" actId="2696"/>
        <pc:sldMkLst>
          <pc:docMk/>
          <pc:sldMk cId="0" sldId="534"/>
        </pc:sldMkLst>
      </pc:sldChg>
      <pc:sldChg chg="add del">
        <pc:chgData name="Amal ." userId="00ff2a60a60905e1" providerId="LiveId" clId="{837F2FDE-1101-4672-B8C4-1BBC8CBB4FDF}" dt="2026-01-14T12:34:06.905" v="4" actId="2696"/>
        <pc:sldMkLst>
          <pc:docMk/>
          <pc:sldMk cId="0" sldId="537"/>
        </pc:sldMkLst>
      </pc:sldChg>
      <pc:sldChg chg="add del">
        <pc:chgData name="Amal ." userId="00ff2a60a60905e1" providerId="LiveId" clId="{837F2FDE-1101-4672-B8C4-1BBC8CBB4FDF}" dt="2026-01-14T12:34:06.905" v="4" actId="2696"/>
        <pc:sldMkLst>
          <pc:docMk/>
          <pc:sldMk cId="0" sldId="538"/>
        </pc:sldMkLst>
      </pc:sldChg>
      <pc:sldChg chg="add del">
        <pc:chgData name="Amal ." userId="00ff2a60a60905e1" providerId="LiveId" clId="{837F2FDE-1101-4672-B8C4-1BBC8CBB4FDF}" dt="2026-01-14T12:34:06.905" v="4" actId="2696"/>
        <pc:sldMkLst>
          <pc:docMk/>
          <pc:sldMk cId="0" sldId="539"/>
        </pc:sldMkLst>
      </pc:sldChg>
      <pc:sldChg chg="add del">
        <pc:chgData name="Amal ." userId="00ff2a60a60905e1" providerId="LiveId" clId="{837F2FDE-1101-4672-B8C4-1BBC8CBB4FDF}" dt="2026-01-14T12:34:06.905" v="4" actId="2696"/>
        <pc:sldMkLst>
          <pc:docMk/>
          <pc:sldMk cId="0" sldId="541"/>
        </pc:sldMkLst>
      </pc:sldChg>
      <pc:sldChg chg="add del">
        <pc:chgData name="Amal ." userId="00ff2a60a60905e1" providerId="LiveId" clId="{837F2FDE-1101-4672-B8C4-1BBC8CBB4FDF}" dt="2026-01-14T12:34:06.905" v="4" actId="2696"/>
        <pc:sldMkLst>
          <pc:docMk/>
          <pc:sldMk cId="0" sldId="542"/>
        </pc:sldMkLst>
      </pc:sldChg>
      <pc:sldChg chg="add del">
        <pc:chgData name="Amal ." userId="00ff2a60a60905e1" providerId="LiveId" clId="{837F2FDE-1101-4672-B8C4-1BBC8CBB4FDF}" dt="2026-01-14T12:34:06.905" v="4" actId="2696"/>
        <pc:sldMkLst>
          <pc:docMk/>
          <pc:sldMk cId="0" sldId="565"/>
        </pc:sldMkLst>
      </pc:sldChg>
      <pc:sldChg chg="add del">
        <pc:chgData name="Amal ." userId="00ff2a60a60905e1" providerId="LiveId" clId="{837F2FDE-1101-4672-B8C4-1BBC8CBB4FDF}" dt="2026-01-14T12:34:06.905" v="4" actId="2696"/>
        <pc:sldMkLst>
          <pc:docMk/>
          <pc:sldMk cId="0" sldId="566"/>
        </pc:sldMkLst>
      </pc:sldChg>
      <pc:sldChg chg="add del">
        <pc:chgData name="Amal ." userId="00ff2a60a60905e1" providerId="LiveId" clId="{837F2FDE-1101-4672-B8C4-1BBC8CBB4FDF}" dt="2026-01-14T12:34:06.905" v="4" actId="2696"/>
        <pc:sldMkLst>
          <pc:docMk/>
          <pc:sldMk cId="0" sldId="568"/>
        </pc:sldMkLst>
      </pc:sldChg>
      <pc:sldChg chg="modSp add del mod">
        <pc:chgData name="Amal ." userId="00ff2a60a60905e1" providerId="LiveId" clId="{837F2FDE-1101-4672-B8C4-1BBC8CBB4FDF}" dt="2026-01-14T12:34:06.905" v="4" actId="2696"/>
        <pc:sldMkLst>
          <pc:docMk/>
          <pc:sldMk cId="0" sldId="569"/>
        </pc:sldMkLst>
        <pc:spChg chg="mod">
          <ac:chgData name="Amal ." userId="00ff2a60a60905e1" providerId="LiveId" clId="{837F2FDE-1101-4672-B8C4-1BBC8CBB4FDF}" dt="2026-01-14T12:33:56.156" v="2" actId="27636"/>
          <ac:spMkLst>
            <pc:docMk/>
            <pc:sldMk cId="0" sldId="569"/>
            <ac:spMk id="5123" creationId="{00000000-0000-0000-0000-000000000000}"/>
          </ac:spMkLst>
        </pc:spChg>
      </pc:sldChg>
      <pc:sldChg chg="addSp delSp add del">
        <pc:chgData name="Amal ." userId="00ff2a60a60905e1" providerId="LiveId" clId="{837F2FDE-1101-4672-B8C4-1BBC8CBB4FDF}" dt="2026-01-14T12:35:33.425" v="7"/>
        <pc:sldMkLst>
          <pc:docMk/>
          <pc:sldMk cId="0" sldId="570"/>
        </pc:sldMkLst>
        <pc:graphicFrameChg chg="add">
          <ac:chgData name="Amal ." userId="00ff2a60a60905e1" providerId="LiveId" clId="{837F2FDE-1101-4672-B8C4-1BBC8CBB4FDF}" dt="2026-01-14T12:35:33.425" v="7"/>
          <ac:graphicFrameMkLst>
            <pc:docMk/>
            <pc:sldMk cId="0" sldId="570"/>
            <ac:graphicFrameMk id="2" creationId="{F1E7D28D-B7D9-6090-6AF2-06B243D8FC99}"/>
          </ac:graphicFrameMkLst>
        </pc:graphicFrameChg>
        <pc:graphicFrameChg chg="del">
          <ac:chgData name="Amal ." userId="00ff2a60a60905e1" providerId="LiveId" clId="{837F2FDE-1101-4672-B8C4-1BBC8CBB4FDF}" dt="2026-01-14T12:35:33.425" v="7"/>
          <ac:graphicFrameMkLst>
            <pc:docMk/>
            <pc:sldMk cId="0" sldId="570"/>
            <ac:graphicFrameMk id="20483" creationId="{00000000-0000-0000-0000-000000000000}"/>
          </ac:graphicFrameMkLst>
        </pc:graphicFrameChg>
      </pc:sldChg>
      <pc:sldChg chg="add del">
        <pc:chgData name="Amal ." userId="00ff2a60a60905e1" providerId="LiveId" clId="{837F2FDE-1101-4672-B8C4-1BBC8CBB4FDF}" dt="2026-01-14T12:34:06.905" v="4" actId="2696"/>
        <pc:sldMkLst>
          <pc:docMk/>
          <pc:sldMk cId="0" sldId="571"/>
        </pc:sldMkLst>
      </pc:sldChg>
      <pc:sldChg chg="add del">
        <pc:chgData name="Amal ." userId="00ff2a60a60905e1" providerId="LiveId" clId="{837F2FDE-1101-4672-B8C4-1BBC8CBB4FDF}" dt="2026-01-14T12:34:18.400" v="5" actId="2696"/>
        <pc:sldMkLst>
          <pc:docMk/>
          <pc:sldMk cId="0" sldId="572"/>
        </pc:sldMkLst>
      </pc:sldChg>
      <pc:sldChg chg="add del">
        <pc:chgData name="Amal ." userId="00ff2a60a60905e1" providerId="LiveId" clId="{837F2FDE-1101-4672-B8C4-1BBC8CBB4FDF}" dt="2026-01-14T12:34:06.905" v="4" actId="2696"/>
        <pc:sldMkLst>
          <pc:docMk/>
          <pc:sldMk cId="0" sldId="579"/>
        </pc:sldMkLst>
      </pc:sldChg>
      <pc:sldChg chg="add del">
        <pc:chgData name="Amal ." userId="00ff2a60a60905e1" providerId="LiveId" clId="{837F2FDE-1101-4672-B8C4-1BBC8CBB4FDF}" dt="2026-01-14T12:34:06.905" v="4" actId="2696"/>
        <pc:sldMkLst>
          <pc:docMk/>
          <pc:sldMk cId="0" sldId="580"/>
        </pc:sldMkLst>
      </pc:sldChg>
      <pc:sldChg chg="modSp add del mod">
        <pc:chgData name="Amal ." userId="00ff2a60a60905e1" providerId="LiveId" clId="{837F2FDE-1101-4672-B8C4-1BBC8CBB4FDF}" dt="2026-01-14T12:34:37.445" v="6" actId="1076"/>
        <pc:sldMkLst>
          <pc:docMk/>
          <pc:sldMk cId="0" sldId="581"/>
        </pc:sldMkLst>
        <pc:spChg chg="mod">
          <ac:chgData name="Amal ." userId="00ff2a60a60905e1" providerId="LiveId" clId="{837F2FDE-1101-4672-B8C4-1BBC8CBB4FDF}" dt="2026-01-14T12:34:37.445" v="6" actId="1076"/>
          <ac:spMkLst>
            <pc:docMk/>
            <pc:sldMk cId="0" sldId="581"/>
            <ac:spMk id="173059" creationId="{00000000-0000-0000-0000-000000000000}"/>
          </ac:spMkLst>
        </pc:spChg>
      </pc:sldChg>
      <pc:sldMasterChg chg="addSldLayout delSldLayout">
        <pc:chgData name="Amal ." userId="00ff2a60a60905e1" providerId="LiveId" clId="{837F2FDE-1101-4672-B8C4-1BBC8CBB4FDF}" dt="2026-01-14T12:34:06.905" v="4" actId="2696"/>
        <pc:sldMasterMkLst>
          <pc:docMk/>
          <pc:sldMasterMk cId="1886137677" sldId="2147483648"/>
        </pc:sldMasterMkLst>
        <pc:sldLayoutChg chg="add del">
          <pc:chgData name="Amal ." userId="00ff2a60a60905e1" providerId="LiveId" clId="{837F2FDE-1101-4672-B8C4-1BBC8CBB4FDF}" dt="2026-01-14T12:34:06.905" v="4" actId="2696"/>
          <pc:sldLayoutMkLst>
            <pc:docMk/>
            <pc:sldMasterMk cId="1886137677" sldId="2147483648"/>
            <pc:sldLayoutMk cId="225337453" sldId="2147483660"/>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D5FE95-723C-455F-B9D4-26904555130D}" type="doc">
      <dgm:prSet loTypeId="urn:microsoft.com/office/officeart/2005/8/layout/orgChart1" loCatId="hierarchy" qsTypeId="urn:microsoft.com/office/officeart/2005/8/quickstyle/simple1" qsCatId="simple" csTypeId="urn:microsoft.com/office/officeart/2005/8/colors/accent1_2" csCatId="accent1"/>
      <dgm:spPr/>
    </dgm:pt>
    <dgm:pt modelId="{7F3E8B58-D444-4366-AEAE-6C7883D3A19C}">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b="1" i="0" u="none" strike="noStrike" cap="none" normalizeH="0" baseline="0">
              <a:ln>
                <a:noFill/>
              </a:ln>
              <a:solidFill>
                <a:schemeClr val="tx1"/>
              </a:solidFill>
              <a:effectLst/>
              <a:latin typeface="Arial" panose="020B0604020202020204" pitchFamily="34" charset="0"/>
            </a:rPr>
            <a:t>الناس امام المشكلة</a:t>
          </a:r>
          <a:endParaRPr kumimoji="0" lang="en-US" altLang="ar-SA" b="1" i="0" u="none" strike="noStrike" cap="none" normalizeH="0" baseline="0">
            <a:ln>
              <a:noFill/>
            </a:ln>
            <a:solidFill>
              <a:schemeClr val="tx1"/>
            </a:solidFill>
            <a:effectLst/>
            <a:latin typeface="Arial" panose="020B0604020202020204" pitchFamily="34" charset="0"/>
          </a:endParaRPr>
        </a:p>
      </dgm:t>
    </dgm:pt>
    <dgm:pt modelId="{3B7B211B-2F7D-434D-B943-B0E3A792CCF7}" type="parTrans" cxnId="{ABF1B50B-FDE6-437C-8640-C53C2339852D}">
      <dgm:prSet/>
      <dgm:spPr/>
    </dgm:pt>
    <dgm:pt modelId="{450D90A9-A0FB-4D93-A693-25170F57F761}" type="sibTrans" cxnId="{ABF1B50B-FDE6-437C-8640-C53C2339852D}">
      <dgm:prSet/>
      <dgm:spPr/>
    </dgm:pt>
    <dgm:pt modelId="{DF73FC2F-55F8-44B7-84FD-C06CEE5F9A1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b="1" i="0" u="none" strike="noStrike" cap="none" normalizeH="0" baseline="0">
              <a:ln>
                <a:noFill/>
              </a:ln>
              <a:solidFill>
                <a:schemeClr val="tx1"/>
              </a:solidFill>
              <a:effectLst/>
              <a:latin typeface="Arial" panose="020B0604020202020204" pitchFamily="34" charset="0"/>
            </a:rPr>
            <a:t>رؤية المشكلة</a:t>
          </a:r>
          <a:endParaRPr kumimoji="0" lang="en-US" altLang="ar-SA" b="1" i="0" u="none" strike="noStrike" cap="none" normalizeH="0" baseline="0">
            <a:ln>
              <a:noFill/>
            </a:ln>
            <a:solidFill>
              <a:schemeClr val="tx1"/>
            </a:solidFill>
            <a:effectLst/>
            <a:latin typeface="Arial" panose="020B0604020202020204" pitchFamily="34" charset="0"/>
          </a:endParaRPr>
        </a:p>
      </dgm:t>
    </dgm:pt>
    <dgm:pt modelId="{A6D0A921-0702-450B-ADFD-169D791D7681}" type="parTrans" cxnId="{A3A417B9-0D3E-4B43-97C9-B924673C2600}">
      <dgm:prSet/>
      <dgm:spPr/>
    </dgm:pt>
    <dgm:pt modelId="{DC5BD2FF-27A9-425F-BE40-AD42702230A5}" type="sibTrans" cxnId="{A3A417B9-0D3E-4B43-97C9-B924673C2600}">
      <dgm:prSet/>
      <dgm:spPr/>
    </dgm:pt>
    <dgm:pt modelId="{148F3CC2-D037-476D-A4AC-9794E7703E32}">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b="1" i="0" u="none" strike="noStrike" cap="none" normalizeH="0" baseline="0">
              <a:ln>
                <a:noFill/>
              </a:ln>
              <a:solidFill>
                <a:schemeClr val="tx1"/>
              </a:solidFill>
              <a:effectLst/>
              <a:latin typeface="Arial" panose="020B0604020202020204" pitchFamily="34" charset="0"/>
            </a:rPr>
            <a:t>كل مشكلة لها حل</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b="1" i="0" u="none" strike="noStrike" cap="none" normalizeH="0" baseline="0">
              <a:ln>
                <a:noFill/>
              </a:ln>
              <a:solidFill>
                <a:schemeClr val="tx1"/>
              </a:solidFill>
              <a:effectLst/>
              <a:latin typeface="Arial" panose="020B0604020202020204" pitchFamily="34" charset="0"/>
            </a:rPr>
            <a:t>في حجمها الطبيعي</a:t>
          </a:r>
          <a:endParaRPr kumimoji="0" lang="en-US" altLang="ar-SA" b="1" i="0" u="none" strike="noStrike" cap="none" normalizeH="0" baseline="0">
            <a:ln>
              <a:noFill/>
            </a:ln>
            <a:solidFill>
              <a:schemeClr val="tx1"/>
            </a:solidFill>
            <a:effectLst/>
            <a:latin typeface="Arial" panose="020B0604020202020204" pitchFamily="34" charset="0"/>
          </a:endParaRPr>
        </a:p>
      </dgm:t>
    </dgm:pt>
    <dgm:pt modelId="{7B58212A-55F4-4EAC-8CB5-A3A58F80A34C}" type="parTrans" cxnId="{F8E75E9A-746A-4927-9B29-EC106D48390B}">
      <dgm:prSet/>
      <dgm:spPr/>
    </dgm:pt>
    <dgm:pt modelId="{A7620FAF-44F3-4E00-B388-D5FC35070436}" type="sibTrans" cxnId="{F8E75E9A-746A-4927-9B29-EC106D48390B}">
      <dgm:prSet/>
      <dgm:spPr/>
    </dgm:pt>
    <dgm:pt modelId="{8E2FCEC8-81A6-4691-97CB-D04662267D76}">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b="1" i="0" u="none" strike="noStrike" cap="none" normalizeH="0" baseline="0">
              <a:ln>
                <a:noFill/>
              </a:ln>
              <a:solidFill>
                <a:schemeClr val="tx1"/>
              </a:solidFill>
              <a:effectLst/>
              <a:latin typeface="Arial" panose="020B0604020202020204" pitchFamily="34" charset="0"/>
            </a:rPr>
            <a:t>تضخيم المشكلة</a:t>
          </a:r>
          <a:endParaRPr kumimoji="0" lang="en-US" altLang="ar-SA" b="1" i="0" u="none" strike="noStrike" cap="none" normalizeH="0" baseline="0">
            <a:ln>
              <a:noFill/>
            </a:ln>
            <a:solidFill>
              <a:schemeClr val="tx1"/>
            </a:solidFill>
            <a:effectLst/>
            <a:latin typeface="Arial" panose="020B0604020202020204" pitchFamily="34" charset="0"/>
          </a:endParaRPr>
        </a:p>
      </dgm:t>
    </dgm:pt>
    <dgm:pt modelId="{6C1A1476-F180-4BFA-9344-8A483C270517}" type="parTrans" cxnId="{86B85ED7-E304-42D8-8DDC-0521D4C027CA}">
      <dgm:prSet/>
      <dgm:spPr/>
    </dgm:pt>
    <dgm:pt modelId="{D5F0C954-E6AA-4922-9228-69B385B0AB80}" type="sibTrans" cxnId="{86B85ED7-E304-42D8-8DDC-0521D4C027CA}">
      <dgm:prSet/>
      <dgm:spPr/>
    </dgm:pt>
    <dgm:pt modelId="{145146B3-A85D-4FC1-861B-557DBC655FD6}">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b="1" i="0" u="none" strike="noStrike" cap="none" normalizeH="0" baseline="0">
              <a:ln>
                <a:noFill/>
              </a:ln>
              <a:solidFill>
                <a:schemeClr val="tx1"/>
              </a:solidFill>
              <a:effectLst/>
              <a:latin typeface="Arial" panose="020B0604020202020204" pitchFamily="34" charset="0"/>
            </a:rPr>
            <a:t>يستحيل ان يكون لها حل</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b="1" i="0" u="none" strike="noStrike" cap="none" normalizeH="0" baseline="0">
              <a:ln>
                <a:noFill/>
              </a:ln>
              <a:solidFill>
                <a:schemeClr val="tx1"/>
              </a:solidFill>
              <a:effectLst/>
              <a:latin typeface="Arial" panose="020B0604020202020204" pitchFamily="34" charset="0"/>
            </a:rPr>
            <a:t>(لا يوجد فائدة)</a:t>
          </a:r>
          <a:endParaRPr kumimoji="0" lang="en-US" altLang="ar-SA" b="1" i="0" u="none" strike="noStrike" cap="none" normalizeH="0" baseline="0">
            <a:ln>
              <a:noFill/>
            </a:ln>
            <a:solidFill>
              <a:schemeClr val="tx1"/>
            </a:solidFill>
            <a:effectLst/>
            <a:latin typeface="Arial" panose="020B0604020202020204" pitchFamily="34" charset="0"/>
          </a:endParaRPr>
        </a:p>
      </dgm:t>
    </dgm:pt>
    <dgm:pt modelId="{47C5CB62-85F6-4AB2-8E4E-6061336DE5D2}" type="parTrans" cxnId="{288EF0FA-EC28-44B2-A4D8-98AB42003DF9}">
      <dgm:prSet/>
      <dgm:spPr/>
    </dgm:pt>
    <dgm:pt modelId="{87AAFF1F-06B5-4194-99E8-4495EC54616F}" type="sibTrans" cxnId="{288EF0FA-EC28-44B2-A4D8-98AB42003DF9}">
      <dgm:prSet/>
      <dgm:spPr/>
    </dgm:pt>
    <dgm:pt modelId="{3F86090F-CD12-4BD6-8D7E-E7810FB29F09}">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b="1" i="0" u="none" strike="noStrike" cap="none" normalizeH="0" baseline="0">
              <a:ln>
                <a:noFill/>
              </a:ln>
              <a:solidFill>
                <a:schemeClr val="tx1"/>
              </a:solidFill>
              <a:effectLst/>
              <a:latin typeface="Arial" panose="020B0604020202020204" pitchFamily="34" charset="0"/>
            </a:rPr>
            <a:t>لا توجد مشكلة</a:t>
          </a:r>
          <a:endParaRPr kumimoji="0" lang="en-US" altLang="ar-SA" b="1" i="0" u="none" strike="noStrike" cap="none" normalizeH="0" baseline="0">
            <a:ln>
              <a:noFill/>
            </a:ln>
            <a:solidFill>
              <a:schemeClr val="tx1"/>
            </a:solidFill>
            <a:effectLst/>
            <a:latin typeface="Arial" panose="020B0604020202020204" pitchFamily="34" charset="0"/>
          </a:endParaRPr>
        </a:p>
      </dgm:t>
    </dgm:pt>
    <dgm:pt modelId="{F271D9EB-5640-4C73-9AC5-9B90F26BD718}" type="parTrans" cxnId="{7DE71937-D727-4655-B7D1-BE4228DC78B9}">
      <dgm:prSet/>
      <dgm:spPr/>
    </dgm:pt>
    <dgm:pt modelId="{7799F613-0769-4762-9AC1-A6836F4B84D3}" type="sibTrans" cxnId="{7DE71937-D727-4655-B7D1-BE4228DC78B9}">
      <dgm:prSet/>
      <dgm:spPr/>
    </dgm:pt>
    <dgm:pt modelId="{F089D849-A1C6-433A-8A8F-4C2C0289EEC5}">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b="1" i="0" u="none" strike="noStrike" cap="none" normalizeH="0" baseline="0">
              <a:ln>
                <a:noFill/>
              </a:ln>
              <a:solidFill>
                <a:schemeClr val="tx1"/>
              </a:solidFill>
              <a:effectLst/>
              <a:latin typeface="Arial" panose="020B0604020202020204" pitchFamily="34" charset="0"/>
            </a:rPr>
            <a:t>تتراكم المشاكل</a:t>
          </a:r>
          <a:endParaRPr kumimoji="0" lang="en-US" altLang="ar-SA" b="1" i="0" u="none" strike="noStrike" cap="none" normalizeH="0" baseline="0">
            <a:ln>
              <a:noFill/>
            </a:ln>
            <a:solidFill>
              <a:schemeClr val="tx1"/>
            </a:solidFill>
            <a:effectLst/>
            <a:latin typeface="Arial" panose="020B0604020202020204" pitchFamily="34" charset="0"/>
          </a:endParaRPr>
        </a:p>
      </dgm:t>
    </dgm:pt>
    <dgm:pt modelId="{18E1CBFE-F827-41B7-9A96-1DC2C1BD4342}" type="parTrans" cxnId="{4957E7DA-30F7-4A20-947D-E9121DAC8C8E}">
      <dgm:prSet/>
      <dgm:spPr/>
    </dgm:pt>
    <dgm:pt modelId="{BDAC78AF-1672-4679-9F47-F8BA618997F8}" type="sibTrans" cxnId="{4957E7DA-30F7-4A20-947D-E9121DAC8C8E}">
      <dgm:prSet/>
      <dgm:spPr/>
    </dgm:pt>
    <dgm:pt modelId="{ABE016B0-B1D4-4E6A-A733-27AF01C5CA89}" type="pres">
      <dgm:prSet presAssocID="{B7D5FE95-723C-455F-B9D4-26904555130D}" presName="hierChild1" presStyleCnt="0">
        <dgm:presLayoutVars>
          <dgm:orgChart val="1"/>
          <dgm:chPref val="1"/>
          <dgm:dir/>
          <dgm:animOne val="branch"/>
          <dgm:animLvl val="lvl"/>
          <dgm:resizeHandles/>
        </dgm:presLayoutVars>
      </dgm:prSet>
      <dgm:spPr/>
    </dgm:pt>
    <dgm:pt modelId="{28EABC4E-07FC-4BFC-9288-AC2F42CF7E01}" type="pres">
      <dgm:prSet presAssocID="{7F3E8B58-D444-4366-AEAE-6C7883D3A19C}" presName="hierRoot1" presStyleCnt="0">
        <dgm:presLayoutVars>
          <dgm:hierBranch/>
        </dgm:presLayoutVars>
      </dgm:prSet>
      <dgm:spPr/>
    </dgm:pt>
    <dgm:pt modelId="{53C1F40D-C88D-4DE8-9D7A-66953B3E6642}" type="pres">
      <dgm:prSet presAssocID="{7F3E8B58-D444-4366-AEAE-6C7883D3A19C}" presName="rootComposite1" presStyleCnt="0"/>
      <dgm:spPr/>
    </dgm:pt>
    <dgm:pt modelId="{18A91484-C8ED-41A7-84B1-CE4C8E810971}" type="pres">
      <dgm:prSet presAssocID="{7F3E8B58-D444-4366-AEAE-6C7883D3A19C}" presName="rootText1" presStyleLbl="node0" presStyleIdx="0" presStyleCnt="1">
        <dgm:presLayoutVars>
          <dgm:chPref val="3"/>
        </dgm:presLayoutVars>
      </dgm:prSet>
      <dgm:spPr/>
    </dgm:pt>
    <dgm:pt modelId="{BD058A30-CD08-41F4-A49A-F82354E81D1C}" type="pres">
      <dgm:prSet presAssocID="{7F3E8B58-D444-4366-AEAE-6C7883D3A19C}" presName="rootConnector1" presStyleLbl="node1" presStyleIdx="0" presStyleCnt="0"/>
      <dgm:spPr/>
    </dgm:pt>
    <dgm:pt modelId="{BDFB8BCE-0B60-4818-B7DB-0843B1262E99}" type="pres">
      <dgm:prSet presAssocID="{7F3E8B58-D444-4366-AEAE-6C7883D3A19C}" presName="hierChild2" presStyleCnt="0"/>
      <dgm:spPr/>
    </dgm:pt>
    <dgm:pt modelId="{1A5F2DD0-E61E-4DAF-A4BD-B1333DFD7F36}" type="pres">
      <dgm:prSet presAssocID="{A6D0A921-0702-450B-ADFD-169D791D7681}" presName="Name35" presStyleLbl="parChTrans1D2" presStyleIdx="0" presStyleCnt="3"/>
      <dgm:spPr/>
    </dgm:pt>
    <dgm:pt modelId="{4C4A18BF-CD0B-4153-9357-973CFABC3BFB}" type="pres">
      <dgm:prSet presAssocID="{DF73FC2F-55F8-44B7-84FD-C06CEE5F9A11}" presName="hierRoot2" presStyleCnt="0">
        <dgm:presLayoutVars>
          <dgm:hierBranch/>
        </dgm:presLayoutVars>
      </dgm:prSet>
      <dgm:spPr/>
    </dgm:pt>
    <dgm:pt modelId="{57A60472-C5AA-4659-86CA-3EF13C8B0770}" type="pres">
      <dgm:prSet presAssocID="{DF73FC2F-55F8-44B7-84FD-C06CEE5F9A11}" presName="rootComposite" presStyleCnt="0"/>
      <dgm:spPr/>
    </dgm:pt>
    <dgm:pt modelId="{31D0855F-5679-42B7-9665-B18B726C3882}" type="pres">
      <dgm:prSet presAssocID="{DF73FC2F-55F8-44B7-84FD-C06CEE5F9A11}" presName="rootText" presStyleLbl="node2" presStyleIdx="0" presStyleCnt="3">
        <dgm:presLayoutVars>
          <dgm:chPref val="3"/>
        </dgm:presLayoutVars>
      </dgm:prSet>
      <dgm:spPr/>
    </dgm:pt>
    <dgm:pt modelId="{9B51C65F-7D91-4760-A434-8D5A968A9B1F}" type="pres">
      <dgm:prSet presAssocID="{DF73FC2F-55F8-44B7-84FD-C06CEE5F9A11}" presName="rootConnector" presStyleLbl="node2" presStyleIdx="0" presStyleCnt="3"/>
      <dgm:spPr/>
    </dgm:pt>
    <dgm:pt modelId="{7FF2BED5-42B9-487C-B9EA-DF702F4A6F89}" type="pres">
      <dgm:prSet presAssocID="{DF73FC2F-55F8-44B7-84FD-C06CEE5F9A11}" presName="hierChild4" presStyleCnt="0"/>
      <dgm:spPr/>
    </dgm:pt>
    <dgm:pt modelId="{9A46651D-485B-40CF-A21A-CC00FEE5A15B}" type="pres">
      <dgm:prSet presAssocID="{7B58212A-55F4-4EAC-8CB5-A3A58F80A34C}" presName="Name35" presStyleLbl="parChTrans1D3" presStyleIdx="0" presStyleCnt="3"/>
      <dgm:spPr/>
    </dgm:pt>
    <dgm:pt modelId="{3E3D4A9C-876D-450E-906D-2A0326455E06}" type="pres">
      <dgm:prSet presAssocID="{148F3CC2-D037-476D-A4AC-9794E7703E32}" presName="hierRoot2" presStyleCnt="0">
        <dgm:presLayoutVars>
          <dgm:hierBranch val="r"/>
        </dgm:presLayoutVars>
      </dgm:prSet>
      <dgm:spPr/>
    </dgm:pt>
    <dgm:pt modelId="{E080177C-5919-4A1B-A258-3415CA361508}" type="pres">
      <dgm:prSet presAssocID="{148F3CC2-D037-476D-A4AC-9794E7703E32}" presName="rootComposite" presStyleCnt="0"/>
      <dgm:spPr/>
    </dgm:pt>
    <dgm:pt modelId="{94E6010C-0699-4C59-A5DA-C8BE747EC7A7}" type="pres">
      <dgm:prSet presAssocID="{148F3CC2-D037-476D-A4AC-9794E7703E32}" presName="rootText" presStyleLbl="node3" presStyleIdx="0" presStyleCnt="3">
        <dgm:presLayoutVars>
          <dgm:chPref val="3"/>
        </dgm:presLayoutVars>
      </dgm:prSet>
      <dgm:spPr/>
    </dgm:pt>
    <dgm:pt modelId="{053870E0-CE52-454D-8F5F-4622988A810B}" type="pres">
      <dgm:prSet presAssocID="{148F3CC2-D037-476D-A4AC-9794E7703E32}" presName="rootConnector" presStyleLbl="node3" presStyleIdx="0" presStyleCnt="3"/>
      <dgm:spPr/>
    </dgm:pt>
    <dgm:pt modelId="{215997ED-B6DD-4398-A5E9-69182189C980}" type="pres">
      <dgm:prSet presAssocID="{148F3CC2-D037-476D-A4AC-9794E7703E32}" presName="hierChild4" presStyleCnt="0"/>
      <dgm:spPr/>
    </dgm:pt>
    <dgm:pt modelId="{925CC4A0-CD25-4DBD-843B-5C03BBAFF4B6}" type="pres">
      <dgm:prSet presAssocID="{148F3CC2-D037-476D-A4AC-9794E7703E32}" presName="hierChild5" presStyleCnt="0"/>
      <dgm:spPr/>
    </dgm:pt>
    <dgm:pt modelId="{90778EE5-AF54-4E01-ABB3-FEE615FA022A}" type="pres">
      <dgm:prSet presAssocID="{DF73FC2F-55F8-44B7-84FD-C06CEE5F9A11}" presName="hierChild5" presStyleCnt="0"/>
      <dgm:spPr/>
    </dgm:pt>
    <dgm:pt modelId="{58016F39-B915-4816-9385-73B7BC8361D6}" type="pres">
      <dgm:prSet presAssocID="{6C1A1476-F180-4BFA-9344-8A483C270517}" presName="Name35" presStyleLbl="parChTrans1D2" presStyleIdx="1" presStyleCnt="3"/>
      <dgm:spPr/>
    </dgm:pt>
    <dgm:pt modelId="{DAF16964-D7DA-451A-A1DE-18EE4075285A}" type="pres">
      <dgm:prSet presAssocID="{8E2FCEC8-81A6-4691-97CB-D04662267D76}" presName="hierRoot2" presStyleCnt="0">
        <dgm:presLayoutVars>
          <dgm:hierBranch/>
        </dgm:presLayoutVars>
      </dgm:prSet>
      <dgm:spPr/>
    </dgm:pt>
    <dgm:pt modelId="{D3BC7283-8241-47AC-9DC8-2D60551209EF}" type="pres">
      <dgm:prSet presAssocID="{8E2FCEC8-81A6-4691-97CB-D04662267D76}" presName="rootComposite" presStyleCnt="0"/>
      <dgm:spPr/>
    </dgm:pt>
    <dgm:pt modelId="{AD81AD8D-5363-4321-AD7B-1B0E258A13E9}" type="pres">
      <dgm:prSet presAssocID="{8E2FCEC8-81A6-4691-97CB-D04662267D76}" presName="rootText" presStyleLbl="node2" presStyleIdx="1" presStyleCnt="3">
        <dgm:presLayoutVars>
          <dgm:chPref val="3"/>
        </dgm:presLayoutVars>
      </dgm:prSet>
      <dgm:spPr/>
    </dgm:pt>
    <dgm:pt modelId="{FB504E76-AB7F-449A-ABB3-ACEA1B33085B}" type="pres">
      <dgm:prSet presAssocID="{8E2FCEC8-81A6-4691-97CB-D04662267D76}" presName="rootConnector" presStyleLbl="node2" presStyleIdx="1" presStyleCnt="3"/>
      <dgm:spPr/>
    </dgm:pt>
    <dgm:pt modelId="{9423AE3E-3228-4E6A-A9A5-A3D0B39A0799}" type="pres">
      <dgm:prSet presAssocID="{8E2FCEC8-81A6-4691-97CB-D04662267D76}" presName="hierChild4" presStyleCnt="0"/>
      <dgm:spPr/>
    </dgm:pt>
    <dgm:pt modelId="{D01B87FC-CEBC-414F-B1D1-EAC750B85BCB}" type="pres">
      <dgm:prSet presAssocID="{47C5CB62-85F6-4AB2-8E4E-6061336DE5D2}" presName="Name35" presStyleLbl="parChTrans1D3" presStyleIdx="1" presStyleCnt="3"/>
      <dgm:spPr/>
    </dgm:pt>
    <dgm:pt modelId="{51FCC6CC-FDC3-4E37-924E-EAF684008589}" type="pres">
      <dgm:prSet presAssocID="{145146B3-A85D-4FC1-861B-557DBC655FD6}" presName="hierRoot2" presStyleCnt="0">
        <dgm:presLayoutVars>
          <dgm:hierBranch val="r"/>
        </dgm:presLayoutVars>
      </dgm:prSet>
      <dgm:spPr/>
    </dgm:pt>
    <dgm:pt modelId="{A0E98B2A-D0D6-49A4-8F3C-B8BD326B631B}" type="pres">
      <dgm:prSet presAssocID="{145146B3-A85D-4FC1-861B-557DBC655FD6}" presName="rootComposite" presStyleCnt="0"/>
      <dgm:spPr/>
    </dgm:pt>
    <dgm:pt modelId="{C2C4DFEF-721F-41A6-9E79-708B3C028359}" type="pres">
      <dgm:prSet presAssocID="{145146B3-A85D-4FC1-861B-557DBC655FD6}" presName="rootText" presStyleLbl="node3" presStyleIdx="1" presStyleCnt="3">
        <dgm:presLayoutVars>
          <dgm:chPref val="3"/>
        </dgm:presLayoutVars>
      </dgm:prSet>
      <dgm:spPr/>
    </dgm:pt>
    <dgm:pt modelId="{7176067F-7092-452E-B60E-A098AB931AAC}" type="pres">
      <dgm:prSet presAssocID="{145146B3-A85D-4FC1-861B-557DBC655FD6}" presName="rootConnector" presStyleLbl="node3" presStyleIdx="1" presStyleCnt="3"/>
      <dgm:spPr/>
    </dgm:pt>
    <dgm:pt modelId="{A26562C5-0F10-4E80-ACB1-D5A60152BB15}" type="pres">
      <dgm:prSet presAssocID="{145146B3-A85D-4FC1-861B-557DBC655FD6}" presName="hierChild4" presStyleCnt="0"/>
      <dgm:spPr/>
    </dgm:pt>
    <dgm:pt modelId="{0777605A-491F-43CA-BB23-2E8A42B16338}" type="pres">
      <dgm:prSet presAssocID="{145146B3-A85D-4FC1-861B-557DBC655FD6}" presName="hierChild5" presStyleCnt="0"/>
      <dgm:spPr/>
    </dgm:pt>
    <dgm:pt modelId="{A7AEDDF8-93D3-4ACC-B5A4-333E5A6A1B65}" type="pres">
      <dgm:prSet presAssocID="{8E2FCEC8-81A6-4691-97CB-D04662267D76}" presName="hierChild5" presStyleCnt="0"/>
      <dgm:spPr/>
    </dgm:pt>
    <dgm:pt modelId="{403B6E53-D5C1-4678-85B5-2D31FBA035C3}" type="pres">
      <dgm:prSet presAssocID="{F271D9EB-5640-4C73-9AC5-9B90F26BD718}" presName="Name35" presStyleLbl="parChTrans1D2" presStyleIdx="2" presStyleCnt="3"/>
      <dgm:spPr/>
    </dgm:pt>
    <dgm:pt modelId="{597A0F65-3FE8-4B46-9D4F-4E3D41E56483}" type="pres">
      <dgm:prSet presAssocID="{3F86090F-CD12-4BD6-8D7E-E7810FB29F09}" presName="hierRoot2" presStyleCnt="0">
        <dgm:presLayoutVars>
          <dgm:hierBranch/>
        </dgm:presLayoutVars>
      </dgm:prSet>
      <dgm:spPr/>
    </dgm:pt>
    <dgm:pt modelId="{EC432B04-CB8F-4F6F-BE76-2684552DCAE4}" type="pres">
      <dgm:prSet presAssocID="{3F86090F-CD12-4BD6-8D7E-E7810FB29F09}" presName="rootComposite" presStyleCnt="0"/>
      <dgm:spPr/>
    </dgm:pt>
    <dgm:pt modelId="{5F00B079-0F51-4E86-8C55-6901B9C17C5F}" type="pres">
      <dgm:prSet presAssocID="{3F86090F-CD12-4BD6-8D7E-E7810FB29F09}" presName="rootText" presStyleLbl="node2" presStyleIdx="2" presStyleCnt="3">
        <dgm:presLayoutVars>
          <dgm:chPref val="3"/>
        </dgm:presLayoutVars>
      </dgm:prSet>
      <dgm:spPr/>
    </dgm:pt>
    <dgm:pt modelId="{BE124833-34A1-4145-B275-AD9DE4FCF9E8}" type="pres">
      <dgm:prSet presAssocID="{3F86090F-CD12-4BD6-8D7E-E7810FB29F09}" presName="rootConnector" presStyleLbl="node2" presStyleIdx="2" presStyleCnt="3"/>
      <dgm:spPr/>
    </dgm:pt>
    <dgm:pt modelId="{B60AFFA4-9404-4D47-BCF8-2BF5748E4491}" type="pres">
      <dgm:prSet presAssocID="{3F86090F-CD12-4BD6-8D7E-E7810FB29F09}" presName="hierChild4" presStyleCnt="0"/>
      <dgm:spPr/>
    </dgm:pt>
    <dgm:pt modelId="{B1C7DD07-B835-4B7C-A7BC-781F9FB6EAC7}" type="pres">
      <dgm:prSet presAssocID="{18E1CBFE-F827-41B7-9A96-1DC2C1BD4342}" presName="Name35" presStyleLbl="parChTrans1D3" presStyleIdx="2" presStyleCnt="3"/>
      <dgm:spPr/>
    </dgm:pt>
    <dgm:pt modelId="{4B6AE9AC-96AC-4CC2-9404-4098C95673BD}" type="pres">
      <dgm:prSet presAssocID="{F089D849-A1C6-433A-8A8F-4C2C0289EEC5}" presName="hierRoot2" presStyleCnt="0">
        <dgm:presLayoutVars>
          <dgm:hierBranch val="r"/>
        </dgm:presLayoutVars>
      </dgm:prSet>
      <dgm:spPr/>
    </dgm:pt>
    <dgm:pt modelId="{9622C18C-4FBD-4162-B623-18906A06BE03}" type="pres">
      <dgm:prSet presAssocID="{F089D849-A1C6-433A-8A8F-4C2C0289EEC5}" presName="rootComposite" presStyleCnt="0"/>
      <dgm:spPr/>
    </dgm:pt>
    <dgm:pt modelId="{06BF6C64-0E4F-409E-BC8D-E14743BB25A7}" type="pres">
      <dgm:prSet presAssocID="{F089D849-A1C6-433A-8A8F-4C2C0289EEC5}" presName="rootText" presStyleLbl="node3" presStyleIdx="2" presStyleCnt="3">
        <dgm:presLayoutVars>
          <dgm:chPref val="3"/>
        </dgm:presLayoutVars>
      </dgm:prSet>
      <dgm:spPr/>
    </dgm:pt>
    <dgm:pt modelId="{CDB6A775-C8C5-41D7-9105-4C6EF378F0AC}" type="pres">
      <dgm:prSet presAssocID="{F089D849-A1C6-433A-8A8F-4C2C0289EEC5}" presName="rootConnector" presStyleLbl="node3" presStyleIdx="2" presStyleCnt="3"/>
      <dgm:spPr/>
    </dgm:pt>
    <dgm:pt modelId="{10C1FF3B-AB6D-43C9-B106-7B433AB54D96}" type="pres">
      <dgm:prSet presAssocID="{F089D849-A1C6-433A-8A8F-4C2C0289EEC5}" presName="hierChild4" presStyleCnt="0"/>
      <dgm:spPr/>
    </dgm:pt>
    <dgm:pt modelId="{34CCA41E-E3CD-4EB3-BFE3-CFC4C0F28A23}" type="pres">
      <dgm:prSet presAssocID="{F089D849-A1C6-433A-8A8F-4C2C0289EEC5}" presName="hierChild5" presStyleCnt="0"/>
      <dgm:spPr/>
    </dgm:pt>
    <dgm:pt modelId="{93CACE58-7CC6-4CFD-8BE3-205598B1C344}" type="pres">
      <dgm:prSet presAssocID="{3F86090F-CD12-4BD6-8D7E-E7810FB29F09}" presName="hierChild5" presStyleCnt="0"/>
      <dgm:spPr/>
    </dgm:pt>
    <dgm:pt modelId="{F0E65AB2-D025-4653-A9C4-51B2A4AE8E10}" type="pres">
      <dgm:prSet presAssocID="{7F3E8B58-D444-4366-AEAE-6C7883D3A19C}" presName="hierChild3" presStyleCnt="0"/>
      <dgm:spPr/>
    </dgm:pt>
  </dgm:ptLst>
  <dgm:cxnLst>
    <dgm:cxn modelId="{27C3E303-1CFD-4910-8AA1-EAC256EB4751}" type="presOf" srcId="{3F86090F-CD12-4BD6-8D7E-E7810FB29F09}" destId="{5F00B079-0F51-4E86-8C55-6901B9C17C5F}" srcOrd="0" destOrd="0" presId="urn:microsoft.com/office/officeart/2005/8/layout/orgChart1"/>
    <dgm:cxn modelId="{87965C05-8F8C-45AE-BDB4-8D0FC3A59571}" type="presOf" srcId="{F089D849-A1C6-433A-8A8F-4C2C0289EEC5}" destId="{CDB6A775-C8C5-41D7-9105-4C6EF378F0AC}" srcOrd="1" destOrd="0" presId="urn:microsoft.com/office/officeart/2005/8/layout/orgChart1"/>
    <dgm:cxn modelId="{ABF1B50B-FDE6-437C-8640-C53C2339852D}" srcId="{B7D5FE95-723C-455F-B9D4-26904555130D}" destId="{7F3E8B58-D444-4366-AEAE-6C7883D3A19C}" srcOrd="0" destOrd="0" parTransId="{3B7B211B-2F7D-434D-B943-B0E3A792CCF7}" sibTransId="{450D90A9-A0FB-4D93-A693-25170F57F761}"/>
    <dgm:cxn modelId="{2271A236-DB2F-432C-98E4-A0B20E3D0831}" type="presOf" srcId="{18E1CBFE-F827-41B7-9A96-1DC2C1BD4342}" destId="{B1C7DD07-B835-4B7C-A7BC-781F9FB6EAC7}" srcOrd="0" destOrd="0" presId="urn:microsoft.com/office/officeart/2005/8/layout/orgChart1"/>
    <dgm:cxn modelId="{7DE71937-D727-4655-B7D1-BE4228DC78B9}" srcId="{7F3E8B58-D444-4366-AEAE-6C7883D3A19C}" destId="{3F86090F-CD12-4BD6-8D7E-E7810FB29F09}" srcOrd="2" destOrd="0" parTransId="{F271D9EB-5640-4C73-9AC5-9B90F26BD718}" sibTransId="{7799F613-0769-4762-9AC1-A6836F4B84D3}"/>
    <dgm:cxn modelId="{F15C7962-9BE0-41B3-B548-57F6DEE694D5}" type="presOf" srcId="{145146B3-A85D-4FC1-861B-557DBC655FD6}" destId="{C2C4DFEF-721F-41A6-9E79-708B3C028359}" srcOrd="0" destOrd="0" presId="urn:microsoft.com/office/officeart/2005/8/layout/orgChart1"/>
    <dgm:cxn modelId="{31975446-0BD7-444C-A9A7-916A085953EA}" type="presOf" srcId="{7B58212A-55F4-4EAC-8CB5-A3A58F80A34C}" destId="{9A46651D-485B-40CF-A21A-CC00FEE5A15B}" srcOrd="0" destOrd="0" presId="urn:microsoft.com/office/officeart/2005/8/layout/orgChart1"/>
    <dgm:cxn modelId="{3BF8A068-D7F1-457D-818B-D1C4680AAF6E}" type="presOf" srcId="{DF73FC2F-55F8-44B7-84FD-C06CEE5F9A11}" destId="{31D0855F-5679-42B7-9665-B18B726C3882}" srcOrd="0" destOrd="0" presId="urn:microsoft.com/office/officeart/2005/8/layout/orgChart1"/>
    <dgm:cxn modelId="{CC41C173-A8DB-4CDA-8DBB-A95E6637AAB4}" type="presOf" srcId="{8E2FCEC8-81A6-4691-97CB-D04662267D76}" destId="{FB504E76-AB7F-449A-ABB3-ACEA1B33085B}" srcOrd="1" destOrd="0" presId="urn:microsoft.com/office/officeart/2005/8/layout/orgChart1"/>
    <dgm:cxn modelId="{764FB056-EDFC-4286-AEB1-A7765DB03732}" type="presOf" srcId="{A6D0A921-0702-450B-ADFD-169D791D7681}" destId="{1A5F2DD0-E61E-4DAF-A4BD-B1333DFD7F36}" srcOrd="0" destOrd="0" presId="urn:microsoft.com/office/officeart/2005/8/layout/orgChart1"/>
    <dgm:cxn modelId="{3A981759-559B-4BA2-B2B9-00621D7A3D7B}" type="presOf" srcId="{F089D849-A1C6-433A-8A8F-4C2C0289EEC5}" destId="{06BF6C64-0E4F-409E-BC8D-E14743BB25A7}" srcOrd="0" destOrd="0" presId="urn:microsoft.com/office/officeart/2005/8/layout/orgChart1"/>
    <dgm:cxn modelId="{7B2E9A7A-6B19-459A-AEC4-070AD5919C16}" type="presOf" srcId="{DF73FC2F-55F8-44B7-84FD-C06CEE5F9A11}" destId="{9B51C65F-7D91-4760-A434-8D5A968A9B1F}" srcOrd="1" destOrd="0" presId="urn:microsoft.com/office/officeart/2005/8/layout/orgChart1"/>
    <dgm:cxn modelId="{8E8B1680-26C9-4991-B043-E36F16608611}" type="presOf" srcId="{F271D9EB-5640-4C73-9AC5-9B90F26BD718}" destId="{403B6E53-D5C1-4678-85B5-2D31FBA035C3}" srcOrd="0" destOrd="0" presId="urn:microsoft.com/office/officeart/2005/8/layout/orgChart1"/>
    <dgm:cxn modelId="{5DBFAB98-8CB2-405C-AFAE-7A85E73D44AC}" type="presOf" srcId="{3F86090F-CD12-4BD6-8D7E-E7810FB29F09}" destId="{BE124833-34A1-4145-B275-AD9DE4FCF9E8}" srcOrd="1" destOrd="0" presId="urn:microsoft.com/office/officeart/2005/8/layout/orgChart1"/>
    <dgm:cxn modelId="{F8E75E9A-746A-4927-9B29-EC106D48390B}" srcId="{DF73FC2F-55F8-44B7-84FD-C06CEE5F9A11}" destId="{148F3CC2-D037-476D-A4AC-9794E7703E32}" srcOrd="0" destOrd="0" parTransId="{7B58212A-55F4-4EAC-8CB5-A3A58F80A34C}" sibTransId="{A7620FAF-44F3-4E00-B388-D5FC35070436}"/>
    <dgm:cxn modelId="{0EDF9CB7-81BE-45BF-B42C-3E48A948E1FD}" type="presOf" srcId="{148F3CC2-D037-476D-A4AC-9794E7703E32}" destId="{94E6010C-0699-4C59-A5DA-C8BE747EC7A7}" srcOrd="0" destOrd="0" presId="urn:microsoft.com/office/officeart/2005/8/layout/orgChart1"/>
    <dgm:cxn modelId="{A3A417B9-0D3E-4B43-97C9-B924673C2600}" srcId="{7F3E8B58-D444-4366-AEAE-6C7883D3A19C}" destId="{DF73FC2F-55F8-44B7-84FD-C06CEE5F9A11}" srcOrd="0" destOrd="0" parTransId="{A6D0A921-0702-450B-ADFD-169D791D7681}" sibTransId="{DC5BD2FF-27A9-425F-BE40-AD42702230A5}"/>
    <dgm:cxn modelId="{6FF368B9-A6A6-42ED-8F26-BC5813D133FE}" type="presOf" srcId="{7F3E8B58-D444-4366-AEAE-6C7883D3A19C}" destId="{BD058A30-CD08-41F4-A49A-F82354E81D1C}" srcOrd="1" destOrd="0" presId="urn:microsoft.com/office/officeart/2005/8/layout/orgChart1"/>
    <dgm:cxn modelId="{D30B19BC-8334-4A53-9C19-0F704FB9487E}" type="presOf" srcId="{148F3CC2-D037-476D-A4AC-9794E7703E32}" destId="{053870E0-CE52-454D-8F5F-4622988A810B}" srcOrd="1" destOrd="0" presId="urn:microsoft.com/office/officeart/2005/8/layout/orgChart1"/>
    <dgm:cxn modelId="{D3B47BC1-61E1-4B63-A2D0-4FFBD6A5D6A9}" type="presOf" srcId="{B7D5FE95-723C-455F-B9D4-26904555130D}" destId="{ABE016B0-B1D4-4E6A-A733-27AF01C5CA89}" srcOrd="0" destOrd="0" presId="urn:microsoft.com/office/officeart/2005/8/layout/orgChart1"/>
    <dgm:cxn modelId="{6DECD2C8-C184-48D5-AD42-BC7089F5EF15}" type="presOf" srcId="{47C5CB62-85F6-4AB2-8E4E-6061336DE5D2}" destId="{D01B87FC-CEBC-414F-B1D1-EAC750B85BCB}" srcOrd="0" destOrd="0" presId="urn:microsoft.com/office/officeart/2005/8/layout/orgChart1"/>
    <dgm:cxn modelId="{86B85ED7-E304-42D8-8DDC-0521D4C027CA}" srcId="{7F3E8B58-D444-4366-AEAE-6C7883D3A19C}" destId="{8E2FCEC8-81A6-4691-97CB-D04662267D76}" srcOrd="1" destOrd="0" parTransId="{6C1A1476-F180-4BFA-9344-8A483C270517}" sibTransId="{D5F0C954-E6AA-4922-9228-69B385B0AB80}"/>
    <dgm:cxn modelId="{4957E7DA-30F7-4A20-947D-E9121DAC8C8E}" srcId="{3F86090F-CD12-4BD6-8D7E-E7810FB29F09}" destId="{F089D849-A1C6-433A-8A8F-4C2C0289EEC5}" srcOrd="0" destOrd="0" parTransId="{18E1CBFE-F827-41B7-9A96-1DC2C1BD4342}" sibTransId="{BDAC78AF-1672-4679-9F47-F8BA618997F8}"/>
    <dgm:cxn modelId="{3D3D84E6-008D-437E-8957-2BD58E8E67DB}" type="presOf" srcId="{8E2FCEC8-81A6-4691-97CB-D04662267D76}" destId="{AD81AD8D-5363-4321-AD7B-1B0E258A13E9}" srcOrd="0" destOrd="0" presId="urn:microsoft.com/office/officeart/2005/8/layout/orgChart1"/>
    <dgm:cxn modelId="{E167E3E9-80E0-48C1-85E6-4E4F7298DB17}" type="presOf" srcId="{7F3E8B58-D444-4366-AEAE-6C7883D3A19C}" destId="{18A91484-C8ED-41A7-84B1-CE4C8E810971}" srcOrd="0" destOrd="0" presId="urn:microsoft.com/office/officeart/2005/8/layout/orgChart1"/>
    <dgm:cxn modelId="{5E5A48F3-7D6E-4D6E-B6A4-E10289BF6965}" type="presOf" srcId="{145146B3-A85D-4FC1-861B-557DBC655FD6}" destId="{7176067F-7092-452E-B60E-A098AB931AAC}" srcOrd="1" destOrd="0" presId="urn:microsoft.com/office/officeart/2005/8/layout/orgChart1"/>
    <dgm:cxn modelId="{BE222DFA-7543-4F38-BAC2-9FC9AD226CE8}" type="presOf" srcId="{6C1A1476-F180-4BFA-9344-8A483C270517}" destId="{58016F39-B915-4816-9385-73B7BC8361D6}" srcOrd="0" destOrd="0" presId="urn:microsoft.com/office/officeart/2005/8/layout/orgChart1"/>
    <dgm:cxn modelId="{288EF0FA-EC28-44B2-A4D8-98AB42003DF9}" srcId="{8E2FCEC8-81A6-4691-97CB-D04662267D76}" destId="{145146B3-A85D-4FC1-861B-557DBC655FD6}" srcOrd="0" destOrd="0" parTransId="{47C5CB62-85F6-4AB2-8E4E-6061336DE5D2}" sibTransId="{87AAFF1F-06B5-4194-99E8-4495EC54616F}"/>
    <dgm:cxn modelId="{77CA3DE4-6395-46A9-B0AE-C9D8DAE78DF8}" type="presParOf" srcId="{ABE016B0-B1D4-4E6A-A733-27AF01C5CA89}" destId="{28EABC4E-07FC-4BFC-9288-AC2F42CF7E01}" srcOrd="0" destOrd="0" presId="urn:microsoft.com/office/officeart/2005/8/layout/orgChart1"/>
    <dgm:cxn modelId="{7D85D6F0-A27F-4635-BC96-E2D28DCB3810}" type="presParOf" srcId="{28EABC4E-07FC-4BFC-9288-AC2F42CF7E01}" destId="{53C1F40D-C88D-4DE8-9D7A-66953B3E6642}" srcOrd="0" destOrd="0" presId="urn:microsoft.com/office/officeart/2005/8/layout/orgChart1"/>
    <dgm:cxn modelId="{A3579E0C-8412-498A-B1C5-11938B82A0E5}" type="presParOf" srcId="{53C1F40D-C88D-4DE8-9D7A-66953B3E6642}" destId="{18A91484-C8ED-41A7-84B1-CE4C8E810971}" srcOrd="0" destOrd="0" presId="urn:microsoft.com/office/officeart/2005/8/layout/orgChart1"/>
    <dgm:cxn modelId="{1185F924-EE01-4F8A-8C2A-F0BDF6BB51A0}" type="presParOf" srcId="{53C1F40D-C88D-4DE8-9D7A-66953B3E6642}" destId="{BD058A30-CD08-41F4-A49A-F82354E81D1C}" srcOrd="1" destOrd="0" presId="urn:microsoft.com/office/officeart/2005/8/layout/orgChart1"/>
    <dgm:cxn modelId="{CB1A9BA1-4F27-4714-B1D5-31B0B2557756}" type="presParOf" srcId="{28EABC4E-07FC-4BFC-9288-AC2F42CF7E01}" destId="{BDFB8BCE-0B60-4818-B7DB-0843B1262E99}" srcOrd="1" destOrd="0" presId="urn:microsoft.com/office/officeart/2005/8/layout/orgChart1"/>
    <dgm:cxn modelId="{AE04E5A4-54FF-4BB8-98E0-0A706679BD29}" type="presParOf" srcId="{BDFB8BCE-0B60-4818-B7DB-0843B1262E99}" destId="{1A5F2DD0-E61E-4DAF-A4BD-B1333DFD7F36}" srcOrd="0" destOrd="0" presId="urn:microsoft.com/office/officeart/2005/8/layout/orgChart1"/>
    <dgm:cxn modelId="{34D0CA95-C9EB-4C6B-9B51-BCFB71C061FA}" type="presParOf" srcId="{BDFB8BCE-0B60-4818-B7DB-0843B1262E99}" destId="{4C4A18BF-CD0B-4153-9357-973CFABC3BFB}" srcOrd="1" destOrd="0" presId="urn:microsoft.com/office/officeart/2005/8/layout/orgChart1"/>
    <dgm:cxn modelId="{E2A5D5EF-2F64-4EAD-A6B7-BC51BB6336F6}" type="presParOf" srcId="{4C4A18BF-CD0B-4153-9357-973CFABC3BFB}" destId="{57A60472-C5AA-4659-86CA-3EF13C8B0770}" srcOrd="0" destOrd="0" presId="urn:microsoft.com/office/officeart/2005/8/layout/orgChart1"/>
    <dgm:cxn modelId="{4EE2CA21-7744-426C-9246-654826662486}" type="presParOf" srcId="{57A60472-C5AA-4659-86CA-3EF13C8B0770}" destId="{31D0855F-5679-42B7-9665-B18B726C3882}" srcOrd="0" destOrd="0" presId="urn:microsoft.com/office/officeart/2005/8/layout/orgChart1"/>
    <dgm:cxn modelId="{B6C6AC49-FC94-411B-8FD4-C1433066A5B5}" type="presParOf" srcId="{57A60472-C5AA-4659-86CA-3EF13C8B0770}" destId="{9B51C65F-7D91-4760-A434-8D5A968A9B1F}" srcOrd="1" destOrd="0" presId="urn:microsoft.com/office/officeart/2005/8/layout/orgChart1"/>
    <dgm:cxn modelId="{A2425D68-331F-4A37-A7B8-501E0600F1D2}" type="presParOf" srcId="{4C4A18BF-CD0B-4153-9357-973CFABC3BFB}" destId="{7FF2BED5-42B9-487C-B9EA-DF702F4A6F89}" srcOrd="1" destOrd="0" presId="urn:microsoft.com/office/officeart/2005/8/layout/orgChart1"/>
    <dgm:cxn modelId="{74DE0383-9551-47C3-B3A2-BD2DADD4236C}" type="presParOf" srcId="{7FF2BED5-42B9-487C-B9EA-DF702F4A6F89}" destId="{9A46651D-485B-40CF-A21A-CC00FEE5A15B}" srcOrd="0" destOrd="0" presId="urn:microsoft.com/office/officeart/2005/8/layout/orgChart1"/>
    <dgm:cxn modelId="{76792773-123A-4E7C-AE58-05683424C595}" type="presParOf" srcId="{7FF2BED5-42B9-487C-B9EA-DF702F4A6F89}" destId="{3E3D4A9C-876D-450E-906D-2A0326455E06}" srcOrd="1" destOrd="0" presId="urn:microsoft.com/office/officeart/2005/8/layout/orgChart1"/>
    <dgm:cxn modelId="{CC49BCA6-04DC-48CD-ADEC-7A6C8290EEDE}" type="presParOf" srcId="{3E3D4A9C-876D-450E-906D-2A0326455E06}" destId="{E080177C-5919-4A1B-A258-3415CA361508}" srcOrd="0" destOrd="0" presId="urn:microsoft.com/office/officeart/2005/8/layout/orgChart1"/>
    <dgm:cxn modelId="{2D1486BA-91CD-4C96-B038-2DC17ADE76AE}" type="presParOf" srcId="{E080177C-5919-4A1B-A258-3415CA361508}" destId="{94E6010C-0699-4C59-A5DA-C8BE747EC7A7}" srcOrd="0" destOrd="0" presId="urn:microsoft.com/office/officeart/2005/8/layout/orgChart1"/>
    <dgm:cxn modelId="{DEB6BA98-7F96-4973-AD1E-856D144D255A}" type="presParOf" srcId="{E080177C-5919-4A1B-A258-3415CA361508}" destId="{053870E0-CE52-454D-8F5F-4622988A810B}" srcOrd="1" destOrd="0" presId="urn:microsoft.com/office/officeart/2005/8/layout/orgChart1"/>
    <dgm:cxn modelId="{EE4D358B-4B92-49B7-920A-07A17662207B}" type="presParOf" srcId="{3E3D4A9C-876D-450E-906D-2A0326455E06}" destId="{215997ED-B6DD-4398-A5E9-69182189C980}" srcOrd="1" destOrd="0" presId="urn:microsoft.com/office/officeart/2005/8/layout/orgChart1"/>
    <dgm:cxn modelId="{B321FD87-8206-437F-8FDE-875DE1ABE4D9}" type="presParOf" srcId="{3E3D4A9C-876D-450E-906D-2A0326455E06}" destId="{925CC4A0-CD25-4DBD-843B-5C03BBAFF4B6}" srcOrd="2" destOrd="0" presId="urn:microsoft.com/office/officeart/2005/8/layout/orgChart1"/>
    <dgm:cxn modelId="{90EF3534-6CA4-4BF5-AE66-18C9424F9A10}" type="presParOf" srcId="{4C4A18BF-CD0B-4153-9357-973CFABC3BFB}" destId="{90778EE5-AF54-4E01-ABB3-FEE615FA022A}" srcOrd="2" destOrd="0" presId="urn:microsoft.com/office/officeart/2005/8/layout/orgChart1"/>
    <dgm:cxn modelId="{33B71F0E-F042-4ED8-8FC8-7FD53F7AD54D}" type="presParOf" srcId="{BDFB8BCE-0B60-4818-B7DB-0843B1262E99}" destId="{58016F39-B915-4816-9385-73B7BC8361D6}" srcOrd="2" destOrd="0" presId="urn:microsoft.com/office/officeart/2005/8/layout/orgChart1"/>
    <dgm:cxn modelId="{B4127F95-D0AD-40C2-A7F8-C03A9B9F84E4}" type="presParOf" srcId="{BDFB8BCE-0B60-4818-B7DB-0843B1262E99}" destId="{DAF16964-D7DA-451A-A1DE-18EE4075285A}" srcOrd="3" destOrd="0" presId="urn:microsoft.com/office/officeart/2005/8/layout/orgChart1"/>
    <dgm:cxn modelId="{AE4D906C-15DE-4B52-9A58-4BF377C0EDD5}" type="presParOf" srcId="{DAF16964-D7DA-451A-A1DE-18EE4075285A}" destId="{D3BC7283-8241-47AC-9DC8-2D60551209EF}" srcOrd="0" destOrd="0" presId="urn:microsoft.com/office/officeart/2005/8/layout/orgChart1"/>
    <dgm:cxn modelId="{54BE9680-EB9C-4BD8-A1AC-23F2F77ACE7D}" type="presParOf" srcId="{D3BC7283-8241-47AC-9DC8-2D60551209EF}" destId="{AD81AD8D-5363-4321-AD7B-1B0E258A13E9}" srcOrd="0" destOrd="0" presId="urn:microsoft.com/office/officeart/2005/8/layout/orgChart1"/>
    <dgm:cxn modelId="{257313AB-8A95-4996-B12C-97AE127C1A07}" type="presParOf" srcId="{D3BC7283-8241-47AC-9DC8-2D60551209EF}" destId="{FB504E76-AB7F-449A-ABB3-ACEA1B33085B}" srcOrd="1" destOrd="0" presId="urn:microsoft.com/office/officeart/2005/8/layout/orgChart1"/>
    <dgm:cxn modelId="{2B4A75DB-5B68-4E23-A8AC-396224BD5DA7}" type="presParOf" srcId="{DAF16964-D7DA-451A-A1DE-18EE4075285A}" destId="{9423AE3E-3228-4E6A-A9A5-A3D0B39A0799}" srcOrd="1" destOrd="0" presId="urn:microsoft.com/office/officeart/2005/8/layout/orgChart1"/>
    <dgm:cxn modelId="{9C4FC39E-9E44-4B03-94CC-C28DF5E71D08}" type="presParOf" srcId="{9423AE3E-3228-4E6A-A9A5-A3D0B39A0799}" destId="{D01B87FC-CEBC-414F-B1D1-EAC750B85BCB}" srcOrd="0" destOrd="0" presId="urn:microsoft.com/office/officeart/2005/8/layout/orgChart1"/>
    <dgm:cxn modelId="{AAB22F1E-23EF-41C3-87EE-8C7E7CBACD82}" type="presParOf" srcId="{9423AE3E-3228-4E6A-A9A5-A3D0B39A0799}" destId="{51FCC6CC-FDC3-4E37-924E-EAF684008589}" srcOrd="1" destOrd="0" presId="urn:microsoft.com/office/officeart/2005/8/layout/orgChart1"/>
    <dgm:cxn modelId="{2870E0E6-1069-4C56-A710-D3ACC66EA2EB}" type="presParOf" srcId="{51FCC6CC-FDC3-4E37-924E-EAF684008589}" destId="{A0E98B2A-D0D6-49A4-8F3C-B8BD326B631B}" srcOrd="0" destOrd="0" presId="urn:microsoft.com/office/officeart/2005/8/layout/orgChart1"/>
    <dgm:cxn modelId="{C3659F67-D041-4895-BD56-0F28A221B4EF}" type="presParOf" srcId="{A0E98B2A-D0D6-49A4-8F3C-B8BD326B631B}" destId="{C2C4DFEF-721F-41A6-9E79-708B3C028359}" srcOrd="0" destOrd="0" presId="urn:microsoft.com/office/officeart/2005/8/layout/orgChart1"/>
    <dgm:cxn modelId="{DBF9F6E7-C67C-4DCA-961F-C900F2D8A8F1}" type="presParOf" srcId="{A0E98B2A-D0D6-49A4-8F3C-B8BD326B631B}" destId="{7176067F-7092-452E-B60E-A098AB931AAC}" srcOrd="1" destOrd="0" presId="urn:microsoft.com/office/officeart/2005/8/layout/orgChart1"/>
    <dgm:cxn modelId="{097857D3-577E-41A8-9CF0-56E2F86F9A94}" type="presParOf" srcId="{51FCC6CC-FDC3-4E37-924E-EAF684008589}" destId="{A26562C5-0F10-4E80-ACB1-D5A60152BB15}" srcOrd="1" destOrd="0" presId="urn:microsoft.com/office/officeart/2005/8/layout/orgChart1"/>
    <dgm:cxn modelId="{5A8B808C-FA2F-40FA-8750-0C60E2B7FF8B}" type="presParOf" srcId="{51FCC6CC-FDC3-4E37-924E-EAF684008589}" destId="{0777605A-491F-43CA-BB23-2E8A42B16338}" srcOrd="2" destOrd="0" presId="urn:microsoft.com/office/officeart/2005/8/layout/orgChart1"/>
    <dgm:cxn modelId="{B4BD2A01-D61A-4BA4-9AAF-9348751E320A}" type="presParOf" srcId="{DAF16964-D7DA-451A-A1DE-18EE4075285A}" destId="{A7AEDDF8-93D3-4ACC-B5A4-333E5A6A1B65}" srcOrd="2" destOrd="0" presId="urn:microsoft.com/office/officeart/2005/8/layout/orgChart1"/>
    <dgm:cxn modelId="{87810205-742C-469D-B681-3895ADEF53C6}" type="presParOf" srcId="{BDFB8BCE-0B60-4818-B7DB-0843B1262E99}" destId="{403B6E53-D5C1-4678-85B5-2D31FBA035C3}" srcOrd="4" destOrd="0" presId="urn:microsoft.com/office/officeart/2005/8/layout/orgChart1"/>
    <dgm:cxn modelId="{32F9F3FD-9B5D-4751-84F5-4234A5DF5ABD}" type="presParOf" srcId="{BDFB8BCE-0B60-4818-B7DB-0843B1262E99}" destId="{597A0F65-3FE8-4B46-9D4F-4E3D41E56483}" srcOrd="5" destOrd="0" presId="urn:microsoft.com/office/officeart/2005/8/layout/orgChart1"/>
    <dgm:cxn modelId="{FD7B4793-9AD3-42CC-9E21-BEB803E85666}" type="presParOf" srcId="{597A0F65-3FE8-4B46-9D4F-4E3D41E56483}" destId="{EC432B04-CB8F-4F6F-BE76-2684552DCAE4}" srcOrd="0" destOrd="0" presId="urn:microsoft.com/office/officeart/2005/8/layout/orgChart1"/>
    <dgm:cxn modelId="{5237EE12-28F1-4719-B4C3-E0D6BE428DF8}" type="presParOf" srcId="{EC432B04-CB8F-4F6F-BE76-2684552DCAE4}" destId="{5F00B079-0F51-4E86-8C55-6901B9C17C5F}" srcOrd="0" destOrd="0" presId="urn:microsoft.com/office/officeart/2005/8/layout/orgChart1"/>
    <dgm:cxn modelId="{37BB8031-C5F2-46DA-9B62-A50DE27BED94}" type="presParOf" srcId="{EC432B04-CB8F-4F6F-BE76-2684552DCAE4}" destId="{BE124833-34A1-4145-B275-AD9DE4FCF9E8}" srcOrd="1" destOrd="0" presId="urn:microsoft.com/office/officeart/2005/8/layout/orgChart1"/>
    <dgm:cxn modelId="{E522FCE1-948D-4397-B265-97F5CD9EA00B}" type="presParOf" srcId="{597A0F65-3FE8-4B46-9D4F-4E3D41E56483}" destId="{B60AFFA4-9404-4D47-BCF8-2BF5748E4491}" srcOrd="1" destOrd="0" presId="urn:microsoft.com/office/officeart/2005/8/layout/orgChart1"/>
    <dgm:cxn modelId="{C822B1E8-036B-459B-9A53-E25377124DE1}" type="presParOf" srcId="{B60AFFA4-9404-4D47-BCF8-2BF5748E4491}" destId="{B1C7DD07-B835-4B7C-A7BC-781F9FB6EAC7}" srcOrd="0" destOrd="0" presId="urn:microsoft.com/office/officeart/2005/8/layout/orgChart1"/>
    <dgm:cxn modelId="{C02C87E0-321C-438E-BD95-2590867B7F12}" type="presParOf" srcId="{B60AFFA4-9404-4D47-BCF8-2BF5748E4491}" destId="{4B6AE9AC-96AC-4CC2-9404-4098C95673BD}" srcOrd="1" destOrd="0" presId="urn:microsoft.com/office/officeart/2005/8/layout/orgChart1"/>
    <dgm:cxn modelId="{C9EE3D10-DC60-4FDB-9D66-F1EA915671A0}" type="presParOf" srcId="{4B6AE9AC-96AC-4CC2-9404-4098C95673BD}" destId="{9622C18C-4FBD-4162-B623-18906A06BE03}" srcOrd="0" destOrd="0" presId="urn:microsoft.com/office/officeart/2005/8/layout/orgChart1"/>
    <dgm:cxn modelId="{AF7E1C5E-E5E3-44F7-8495-A43F13E226C9}" type="presParOf" srcId="{9622C18C-4FBD-4162-B623-18906A06BE03}" destId="{06BF6C64-0E4F-409E-BC8D-E14743BB25A7}" srcOrd="0" destOrd="0" presId="urn:microsoft.com/office/officeart/2005/8/layout/orgChart1"/>
    <dgm:cxn modelId="{64C443DB-6F93-4E54-932D-3EB7E41197B4}" type="presParOf" srcId="{9622C18C-4FBD-4162-B623-18906A06BE03}" destId="{CDB6A775-C8C5-41D7-9105-4C6EF378F0AC}" srcOrd="1" destOrd="0" presId="urn:microsoft.com/office/officeart/2005/8/layout/orgChart1"/>
    <dgm:cxn modelId="{38A7309B-2C9A-4BB4-8B0C-B95B669CE1D7}" type="presParOf" srcId="{4B6AE9AC-96AC-4CC2-9404-4098C95673BD}" destId="{10C1FF3B-AB6D-43C9-B106-7B433AB54D96}" srcOrd="1" destOrd="0" presId="urn:microsoft.com/office/officeart/2005/8/layout/orgChart1"/>
    <dgm:cxn modelId="{75D1C45C-970D-4AB5-960C-D126B1D596EE}" type="presParOf" srcId="{4B6AE9AC-96AC-4CC2-9404-4098C95673BD}" destId="{34CCA41E-E3CD-4EB3-BFE3-CFC4C0F28A23}" srcOrd="2" destOrd="0" presId="urn:microsoft.com/office/officeart/2005/8/layout/orgChart1"/>
    <dgm:cxn modelId="{4CC06805-EA4D-4597-895E-A8893F510814}" type="presParOf" srcId="{597A0F65-3FE8-4B46-9D4F-4E3D41E56483}" destId="{93CACE58-7CC6-4CFD-8BE3-205598B1C344}" srcOrd="2" destOrd="0" presId="urn:microsoft.com/office/officeart/2005/8/layout/orgChart1"/>
    <dgm:cxn modelId="{44C8A945-C132-4CE7-8CBF-46A087BC39B4}" type="presParOf" srcId="{28EABC4E-07FC-4BFC-9288-AC2F42CF7E01}" destId="{F0E65AB2-D025-4653-A9C4-51B2A4AE8E1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C7DD07-B835-4B7C-A7BC-781F9FB6EAC7}">
      <dsp:nvSpPr>
        <dsp:cNvPr id="0" name=""/>
        <dsp:cNvSpPr/>
      </dsp:nvSpPr>
      <dsp:spPr>
        <a:xfrm>
          <a:off x="5491941" y="1728554"/>
          <a:ext cx="91440" cy="299842"/>
        </a:xfrm>
        <a:custGeom>
          <a:avLst/>
          <a:gdLst/>
          <a:ahLst/>
          <a:cxnLst/>
          <a:rect l="0" t="0" r="0" b="0"/>
          <a:pathLst>
            <a:path>
              <a:moveTo>
                <a:pt x="45720" y="0"/>
              </a:moveTo>
              <a:lnTo>
                <a:pt x="45720" y="29984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3B6E53-D5C1-4678-85B5-2D31FBA035C3}">
      <dsp:nvSpPr>
        <dsp:cNvPr id="0" name=""/>
        <dsp:cNvSpPr/>
      </dsp:nvSpPr>
      <dsp:spPr>
        <a:xfrm>
          <a:off x="3810000" y="714802"/>
          <a:ext cx="1727661" cy="299842"/>
        </a:xfrm>
        <a:custGeom>
          <a:avLst/>
          <a:gdLst/>
          <a:ahLst/>
          <a:cxnLst/>
          <a:rect l="0" t="0" r="0" b="0"/>
          <a:pathLst>
            <a:path>
              <a:moveTo>
                <a:pt x="0" y="0"/>
              </a:moveTo>
              <a:lnTo>
                <a:pt x="0" y="149921"/>
              </a:lnTo>
              <a:lnTo>
                <a:pt x="1727661" y="149921"/>
              </a:lnTo>
              <a:lnTo>
                <a:pt x="1727661" y="2998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1B87FC-CEBC-414F-B1D1-EAC750B85BCB}">
      <dsp:nvSpPr>
        <dsp:cNvPr id="0" name=""/>
        <dsp:cNvSpPr/>
      </dsp:nvSpPr>
      <dsp:spPr>
        <a:xfrm>
          <a:off x="3764280" y="1728554"/>
          <a:ext cx="91440" cy="299842"/>
        </a:xfrm>
        <a:custGeom>
          <a:avLst/>
          <a:gdLst/>
          <a:ahLst/>
          <a:cxnLst/>
          <a:rect l="0" t="0" r="0" b="0"/>
          <a:pathLst>
            <a:path>
              <a:moveTo>
                <a:pt x="45720" y="0"/>
              </a:moveTo>
              <a:lnTo>
                <a:pt x="45720" y="29984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016F39-B915-4816-9385-73B7BC8361D6}">
      <dsp:nvSpPr>
        <dsp:cNvPr id="0" name=""/>
        <dsp:cNvSpPr/>
      </dsp:nvSpPr>
      <dsp:spPr>
        <a:xfrm>
          <a:off x="3764280" y="714802"/>
          <a:ext cx="91440" cy="299842"/>
        </a:xfrm>
        <a:custGeom>
          <a:avLst/>
          <a:gdLst/>
          <a:ahLst/>
          <a:cxnLst/>
          <a:rect l="0" t="0" r="0" b="0"/>
          <a:pathLst>
            <a:path>
              <a:moveTo>
                <a:pt x="45720" y="0"/>
              </a:moveTo>
              <a:lnTo>
                <a:pt x="45720" y="2998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46651D-485B-40CF-A21A-CC00FEE5A15B}">
      <dsp:nvSpPr>
        <dsp:cNvPr id="0" name=""/>
        <dsp:cNvSpPr/>
      </dsp:nvSpPr>
      <dsp:spPr>
        <a:xfrm>
          <a:off x="2036618" y="1728554"/>
          <a:ext cx="91440" cy="299842"/>
        </a:xfrm>
        <a:custGeom>
          <a:avLst/>
          <a:gdLst/>
          <a:ahLst/>
          <a:cxnLst/>
          <a:rect l="0" t="0" r="0" b="0"/>
          <a:pathLst>
            <a:path>
              <a:moveTo>
                <a:pt x="45720" y="0"/>
              </a:moveTo>
              <a:lnTo>
                <a:pt x="45720" y="29984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5F2DD0-E61E-4DAF-A4BD-B1333DFD7F36}">
      <dsp:nvSpPr>
        <dsp:cNvPr id="0" name=""/>
        <dsp:cNvSpPr/>
      </dsp:nvSpPr>
      <dsp:spPr>
        <a:xfrm>
          <a:off x="2082338" y="714802"/>
          <a:ext cx="1727661" cy="299842"/>
        </a:xfrm>
        <a:custGeom>
          <a:avLst/>
          <a:gdLst/>
          <a:ahLst/>
          <a:cxnLst/>
          <a:rect l="0" t="0" r="0" b="0"/>
          <a:pathLst>
            <a:path>
              <a:moveTo>
                <a:pt x="1727661" y="0"/>
              </a:moveTo>
              <a:lnTo>
                <a:pt x="1727661" y="149921"/>
              </a:lnTo>
              <a:lnTo>
                <a:pt x="0" y="149921"/>
              </a:lnTo>
              <a:lnTo>
                <a:pt x="0" y="2998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8A91484-C8ED-41A7-84B1-CE4C8E810971}">
      <dsp:nvSpPr>
        <dsp:cNvPr id="0" name=""/>
        <dsp:cNvSpPr/>
      </dsp:nvSpPr>
      <dsp:spPr>
        <a:xfrm>
          <a:off x="3096090" y="892"/>
          <a:ext cx="1427819" cy="71390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sz="1500" b="1" i="0" u="none" strike="noStrike" kern="1200" cap="none" normalizeH="0" baseline="0">
              <a:ln>
                <a:noFill/>
              </a:ln>
              <a:solidFill>
                <a:schemeClr val="tx1"/>
              </a:solidFill>
              <a:effectLst/>
              <a:latin typeface="Arial" panose="020B0604020202020204" pitchFamily="34" charset="0"/>
            </a:rPr>
            <a:t>الناس امام المشكلة</a:t>
          </a:r>
          <a:endParaRPr kumimoji="0" lang="en-US" altLang="ar-SA" sz="1500" b="1" i="0" u="none" strike="noStrike" kern="1200" cap="none" normalizeH="0" baseline="0">
            <a:ln>
              <a:noFill/>
            </a:ln>
            <a:solidFill>
              <a:schemeClr val="tx1"/>
            </a:solidFill>
            <a:effectLst/>
            <a:latin typeface="Arial" panose="020B0604020202020204" pitchFamily="34" charset="0"/>
          </a:endParaRPr>
        </a:p>
      </dsp:txBody>
      <dsp:txXfrm>
        <a:off x="3096090" y="892"/>
        <a:ext cx="1427819" cy="713909"/>
      </dsp:txXfrm>
    </dsp:sp>
    <dsp:sp modelId="{31D0855F-5679-42B7-9665-B18B726C3882}">
      <dsp:nvSpPr>
        <dsp:cNvPr id="0" name=""/>
        <dsp:cNvSpPr/>
      </dsp:nvSpPr>
      <dsp:spPr>
        <a:xfrm>
          <a:off x="1368428" y="1014645"/>
          <a:ext cx="1427819" cy="71390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sz="1500" b="1" i="0" u="none" strike="noStrike" kern="1200" cap="none" normalizeH="0" baseline="0">
              <a:ln>
                <a:noFill/>
              </a:ln>
              <a:solidFill>
                <a:schemeClr val="tx1"/>
              </a:solidFill>
              <a:effectLst/>
              <a:latin typeface="Arial" panose="020B0604020202020204" pitchFamily="34" charset="0"/>
            </a:rPr>
            <a:t>رؤية المشكلة</a:t>
          </a:r>
          <a:endParaRPr kumimoji="0" lang="en-US" altLang="ar-SA" sz="1500" b="1" i="0" u="none" strike="noStrike" kern="1200" cap="none" normalizeH="0" baseline="0">
            <a:ln>
              <a:noFill/>
            </a:ln>
            <a:solidFill>
              <a:schemeClr val="tx1"/>
            </a:solidFill>
            <a:effectLst/>
            <a:latin typeface="Arial" panose="020B0604020202020204" pitchFamily="34" charset="0"/>
          </a:endParaRPr>
        </a:p>
      </dsp:txBody>
      <dsp:txXfrm>
        <a:off x="1368428" y="1014645"/>
        <a:ext cx="1427819" cy="713909"/>
      </dsp:txXfrm>
    </dsp:sp>
    <dsp:sp modelId="{94E6010C-0699-4C59-A5DA-C8BE747EC7A7}">
      <dsp:nvSpPr>
        <dsp:cNvPr id="0" name=""/>
        <dsp:cNvSpPr/>
      </dsp:nvSpPr>
      <dsp:spPr>
        <a:xfrm>
          <a:off x="1368428" y="2028397"/>
          <a:ext cx="1427819" cy="71390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sz="1500" b="1" i="0" u="none" strike="noStrike" kern="1200" cap="none" normalizeH="0" baseline="0">
              <a:ln>
                <a:noFill/>
              </a:ln>
              <a:solidFill>
                <a:schemeClr val="tx1"/>
              </a:solidFill>
              <a:effectLst/>
              <a:latin typeface="Arial" panose="020B0604020202020204" pitchFamily="34" charset="0"/>
            </a:rPr>
            <a:t>كل مشكلة لها حل</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sz="1500" b="1" i="0" u="none" strike="noStrike" kern="1200" cap="none" normalizeH="0" baseline="0">
              <a:ln>
                <a:noFill/>
              </a:ln>
              <a:solidFill>
                <a:schemeClr val="tx1"/>
              </a:solidFill>
              <a:effectLst/>
              <a:latin typeface="Arial" panose="020B0604020202020204" pitchFamily="34" charset="0"/>
            </a:rPr>
            <a:t>في حجمها الطبيعي</a:t>
          </a:r>
          <a:endParaRPr kumimoji="0" lang="en-US" altLang="ar-SA" sz="1500" b="1" i="0" u="none" strike="noStrike" kern="1200" cap="none" normalizeH="0" baseline="0">
            <a:ln>
              <a:noFill/>
            </a:ln>
            <a:solidFill>
              <a:schemeClr val="tx1"/>
            </a:solidFill>
            <a:effectLst/>
            <a:latin typeface="Arial" panose="020B0604020202020204" pitchFamily="34" charset="0"/>
          </a:endParaRPr>
        </a:p>
      </dsp:txBody>
      <dsp:txXfrm>
        <a:off x="1368428" y="2028397"/>
        <a:ext cx="1427819" cy="713909"/>
      </dsp:txXfrm>
    </dsp:sp>
    <dsp:sp modelId="{AD81AD8D-5363-4321-AD7B-1B0E258A13E9}">
      <dsp:nvSpPr>
        <dsp:cNvPr id="0" name=""/>
        <dsp:cNvSpPr/>
      </dsp:nvSpPr>
      <dsp:spPr>
        <a:xfrm>
          <a:off x="3096090" y="1014645"/>
          <a:ext cx="1427819" cy="71390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sz="1500" b="1" i="0" u="none" strike="noStrike" kern="1200" cap="none" normalizeH="0" baseline="0">
              <a:ln>
                <a:noFill/>
              </a:ln>
              <a:solidFill>
                <a:schemeClr val="tx1"/>
              </a:solidFill>
              <a:effectLst/>
              <a:latin typeface="Arial" panose="020B0604020202020204" pitchFamily="34" charset="0"/>
            </a:rPr>
            <a:t>تضخيم المشكلة</a:t>
          </a:r>
          <a:endParaRPr kumimoji="0" lang="en-US" altLang="ar-SA" sz="1500" b="1" i="0" u="none" strike="noStrike" kern="1200" cap="none" normalizeH="0" baseline="0">
            <a:ln>
              <a:noFill/>
            </a:ln>
            <a:solidFill>
              <a:schemeClr val="tx1"/>
            </a:solidFill>
            <a:effectLst/>
            <a:latin typeface="Arial" panose="020B0604020202020204" pitchFamily="34" charset="0"/>
          </a:endParaRPr>
        </a:p>
      </dsp:txBody>
      <dsp:txXfrm>
        <a:off x="3096090" y="1014645"/>
        <a:ext cx="1427819" cy="713909"/>
      </dsp:txXfrm>
    </dsp:sp>
    <dsp:sp modelId="{C2C4DFEF-721F-41A6-9E79-708B3C028359}">
      <dsp:nvSpPr>
        <dsp:cNvPr id="0" name=""/>
        <dsp:cNvSpPr/>
      </dsp:nvSpPr>
      <dsp:spPr>
        <a:xfrm>
          <a:off x="3096090" y="2028397"/>
          <a:ext cx="1427819" cy="71390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sz="1500" b="1" i="0" u="none" strike="noStrike" kern="1200" cap="none" normalizeH="0" baseline="0">
              <a:ln>
                <a:noFill/>
              </a:ln>
              <a:solidFill>
                <a:schemeClr val="tx1"/>
              </a:solidFill>
              <a:effectLst/>
              <a:latin typeface="Arial" panose="020B0604020202020204" pitchFamily="34" charset="0"/>
            </a:rPr>
            <a:t>يستحيل ان يكون لها حل</a:t>
          </a: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sz="1500" b="1" i="0" u="none" strike="noStrike" kern="1200" cap="none" normalizeH="0" baseline="0">
              <a:ln>
                <a:noFill/>
              </a:ln>
              <a:solidFill>
                <a:schemeClr val="tx1"/>
              </a:solidFill>
              <a:effectLst/>
              <a:latin typeface="Arial" panose="020B0604020202020204" pitchFamily="34" charset="0"/>
            </a:rPr>
            <a:t>(لا يوجد فائدة)</a:t>
          </a:r>
          <a:endParaRPr kumimoji="0" lang="en-US" altLang="ar-SA" sz="1500" b="1" i="0" u="none" strike="noStrike" kern="1200" cap="none" normalizeH="0" baseline="0">
            <a:ln>
              <a:noFill/>
            </a:ln>
            <a:solidFill>
              <a:schemeClr val="tx1"/>
            </a:solidFill>
            <a:effectLst/>
            <a:latin typeface="Arial" panose="020B0604020202020204" pitchFamily="34" charset="0"/>
          </a:endParaRPr>
        </a:p>
      </dsp:txBody>
      <dsp:txXfrm>
        <a:off x="3096090" y="2028397"/>
        <a:ext cx="1427819" cy="713909"/>
      </dsp:txXfrm>
    </dsp:sp>
    <dsp:sp modelId="{5F00B079-0F51-4E86-8C55-6901B9C17C5F}">
      <dsp:nvSpPr>
        <dsp:cNvPr id="0" name=""/>
        <dsp:cNvSpPr/>
      </dsp:nvSpPr>
      <dsp:spPr>
        <a:xfrm>
          <a:off x="4823752" y="1014645"/>
          <a:ext cx="1427819" cy="71390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sz="1500" b="1" i="0" u="none" strike="noStrike" kern="1200" cap="none" normalizeH="0" baseline="0">
              <a:ln>
                <a:noFill/>
              </a:ln>
              <a:solidFill>
                <a:schemeClr val="tx1"/>
              </a:solidFill>
              <a:effectLst/>
              <a:latin typeface="Arial" panose="020B0604020202020204" pitchFamily="34" charset="0"/>
            </a:rPr>
            <a:t>لا توجد مشكلة</a:t>
          </a:r>
          <a:endParaRPr kumimoji="0" lang="en-US" altLang="ar-SA" sz="1500" b="1" i="0" u="none" strike="noStrike" kern="1200" cap="none" normalizeH="0" baseline="0">
            <a:ln>
              <a:noFill/>
            </a:ln>
            <a:solidFill>
              <a:schemeClr val="tx1"/>
            </a:solidFill>
            <a:effectLst/>
            <a:latin typeface="Arial" panose="020B0604020202020204" pitchFamily="34" charset="0"/>
          </a:endParaRPr>
        </a:p>
      </dsp:txBody>
      <dsp:txXfrm>
        <a:off x="4823752" y="1014645"/>
        <a:ext cx="1427819" cy="713909"/>
      </dsp:txXfrm>
    </dsp:sp>
    <dsp:sp modelId="{06BF6C64-0E4F-409E-BC8D-E14743BB25A7}">
      <dsp:nvSpPr>
        <dsp:cNvPr id="0" name=""/>
        <dsp:cNvSpPr/>
      </dsp:nvSpPr>
      <dsp:spPr>
        <a:xfrm>
          <a:off x="4823752" y="2028397"/>
          <a:ext cx="1427819" cy="71390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ar-SA" sz="1500" b="1" i="0" u="none" strike="noStrike" kern="1200" cap="none" normalizeH="0" baseline="0">
              <a:ln>
                <a:noFill/>
              </a:ln>
              <a:solidFill>
                <a:schemeClr val="tx1"/>
              </a:solidFill>
              <a:effectLst/>
              <a:latin typeface="Arial" panose="020B0604020202020204" pitchFamily="34" charset="0"/>
            </a:rPr>
            <a:t>تتراكم المشاكل</a:t>
          </a:r>
          <a:endParaRPr kumimoji="0" lang="en-US" altLang="ar-SA" sz="1500" b="1" i="0" u="none" strike="noStrike" kern="1200" cap="none" normalizeH="0" baseline="0">
            <a:ln>
              <a:noFill/>
            </a:ln>
            <a:solidFill>
              <a:schemeClr val="tx1"/>
            </a:solidFill>
            <a:effectLst/>
            <a:latin typeface="Arial" panose="020B0604020202020204" pitchFamily="34" charset="0"/>
          </a:endParaRPr>
        </a:p>
      </dsp:txBody>
      <dsp:txXfrm>
        <a:off x="4823752" y="2028397"/>
        <a:ext cx="1427819" cy="71390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4A8A2B12-CFB2-4654-9C58-6D2EC1ADE8FD}" type="datetimeFigureOut">
              <a:rPr lang="ar-SA" smtClean="0"/>
              <a:t>26/07/47</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DA377C63-5E9F-4354-A982-A58CF7184480}" type="slidenum">
              <a:rPr lang="ar-SA" smtClean="0"/>
              <a:t>‹#›</a:t>
            </a:fld>
            <a:endParaRPr lang="ar-SA"/>
          </a:p>
        </p:txBody>
      </p:sp>
    </p:spTree>
    <p:extLst>
      <p:ext uri="{BB962C8B-B14F-4D97-AF65-F5344CB8AC3E}">
        <p14:creationId xmlns:p14="http://schemas.microsoft.com/office/powerpoint/2010/main" val="123462283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normAutofit/>
          </a:bodyPr>
          <a:lstStyle/>
          <a:p>
            <a:endParaRPr lang="ar-SA" dirty="0"/>
          </a:p>
        </p:txBody>
      </p:sp>
      <p:sp>
        <p:nvSpPr>
          <p:cNvPr id="4" name="عنصر نائب لرقم الشريحة 3"/>
          <p:cNvSpPr>
            <a:spLocks noGrp="1"/>
          </p:cNvSpPr>
          <p:nvPr>
            <p:ph type="sldNum" sz="quarter" idx="10"/>
          </p:nvPr>
        </p:nvSpPr>
        <p:spPr/>
        <p:txBody>
          <a:bodyPr/>
          <a:lstStyle/>
          <a:p>
            <a:fld id="{B7C521B0-48C1-48EA-8968-B43A3F66F969}" type="slidenum">
              <a:rPr lang="ar-SA" smtClean="0"/>
              <a:pPr/>
              <a:t>1</a:t>
            </a:fld>
            <a:endParaRPr lang="ar-S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endParaRPr lang="en-US"/>
          </a:p>
        </p:txBody>
      </p:sp>
      <p:sp>
        <p:nvSpPr>
          <p:cNvPr id="5" name="Rectangle 3"/>
          <p:cNvSpPr>
            <a:spLocks noGrp="1" noChangeArrowheads="1"/>
          </p:cNvSpPr>
          <p:nvPr>
            <p:ph type="dt" idx="1"/>
          </p:nvPr>
        </p:nvSpPr>
        <p:spPr>
          <a:ln/>
        </p:spPr>
        <p:txBody>
          <a:bodyPr/>
          <a:lstStyle/>
          <a:p>
            <a:endParaRPr lang="en-US"/>
          </a:p>
        </p:txBody>
      </p:sp>
      <p:sp>
        <p:nvSpPr>
          <p:cNvPr id="6" name="Rectangle 6"/>
          <p:cNvSpPr>
            <a:spLocks noGrp="1" noChangeArrowheads="1"/>
          </p:cNvSpPr>
          <p:nvPr>
            <p:ph type="ftr" sz="quarter" idx="4"/>
          </p:nvPr>
        </p:nvSpPr>
        <p:spPr>
          <a:ln/>
        </p:spPr>
        <p:txBody>
          <a:bodyPr/>
          <a:lstStyle/>
          <a:p>
            <a:endParaRPr lang="en-US"/>
          </a:p>
        </p:txBody>
      </p:sp>
      <p:sp>
        <p:nvSpPr>
          <p:cNvPr id="7" name="Rectangle 7"/>
          <p:cNvSpPr>
            <a:spLocks noGrp="1" noChangeArrowheads="1"/>
          </p:cNvSpPr>
          <p:nvPr>
            <p:ph type="sldNum" sz="quarter" idx="5"/>
          </p:nvPr>
        </p:nvSpPr>
        <p:spPr>
          <a:ln/>
        </p:spPr>
        <p:txBody>
          <a:bodyPr/>
          <a:lstStyle/>
          <a:p>
            <a:fld id="{AF73C7E3-7D85-4E52-8C78-04CE91057EF6}" type="slidenum">
              <a:rPr lang="en-US"/>
              <a:pPr/>
              <a:t>11</a:t>
            </a:fld>
            <a:endParaRPr lang="en-US"/>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hdr" sz="quarter"/>
          </p:nvPr>
        </p:nvSpPr>
        <p:spPr>
          <a:ln/>
        </p:spPr>
        <p:txBody>
          <a:bodyPr/>
          <a:lstStyle/>
          <a:p>
            <a:endParaRPr lang="en-US"/>
          </a:p>
        </p:txBody>
      </p:sp>
      <p:sp>
        <p:nvSpPr>
          <p:cNvPr id="4" name="Rectangle 3"/>
          <p:cNvSpPr>
            <a:spLocks noGrp="1" noChangeArrowheads="1"/>
          </p:cNvSpPr>
          <p:nvPr>
            <p:ph type="dt" idx="1"/>
          </p:nvPr>
        </p:nvSpPr>
        <p:spPr>
          <a:ln/>
        </p:spPr>
        <p:txBody>
          <a:bodyPr/>
          <a:lstStyle/>
          <a:p>
            <a:endParaRPr lang="en-US"/>
          </a:p>
        </p:txBody>
      </p:sp>
      <p:sp>
        <p:nvSpPr>
          <p:cNvPr id="5" name="Rectangle 6"/>
          <p:cNvSpPr>
            <a:spLocks noGrp="1" noChangeArrowheads="1"/>
          </p:cNvSpPr>
          <p:nvPr>
            <p:ph type="ftr" sz="quarter" idx="4"/>
          </p:nvPr>
        </p:nvSpPr>
        <p:spPr>
          <a:ln/>
        </p:spPr>
        <p:txBody>
          <a:bodyPr/>
          <a:lstStyle/>
          <a:p>
            <a:endParaRPr lang="en-US"/>
          </a:p>
        </p:txBody>
      </p:sp>
      <p:sp>
        <p:nvSpPr>
          <p:cNvPr id="6" name="Rectangle 7"/>
          <p:cNvSpPr>
            <a:spLocks noGrp="1" noChangeArrowheads="1"/>
          </p:cNvSpPr>
          <p:nvPr>
            <p:ph type="sldNum" sz="quarter" idx="5"/>
          </p:nvPr>
        </p:nvSpPr>
        <p:spPr>
          <a:ln/>
        </p:spPr>
        <p:txBody>
          <a:bodyPr/>
          <a:lstStyle/>
          <a:p>
            <a:fld id="{7712E3E3-06E7-4B09-B222-F982560E56BD}" type="slidenum">
              <a:rPr lang="en-US"/>
              <a:pPr/>
              <a:t>21</a:t>
            </a:fld>
            <a:endParaRPr lang="en-US"/>
          </a:p>
        </p:txBody>
      </p:sp>
      <p:sp>
        <p:nvSpPr>
          <p:cNvPr id="3993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CA3AE06-4DBB-C381-AB2A-23256611BC90}"/>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E8CD4A2D-75CD-142B-0F38-CDC4018A5C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84032039-7333-4FF8-A245-C53E86A3B248}"/>
              </a:ext>
            </a:extLst>
          </p:cNvPr>
          <p:cNvSpPr>
            <a:spLocks noGrp="1"/>
          </p:cNvSpPr>
          <p:nvPr>
            <p:ph type="dt" sz="half" idx="10"/>
          </p:nvPr>
        </p:nvSpPr>
        <p:spPr/>
        <p:txBody>
          <a:bodyPr/>
          <a:lstStyle/>
          <a:p>
            <a:fld id="{FEB3ED04-F0CD-421E-B698-1C5599522E33}" type="datetimeFigureOut">
              <a:rPr lang="ar-SA" smtClean="0"/>
              <a:t>26/07/47</a:t>
            </a:fld>
            <a:endParaRPr lang="ar-SA"/>
          </a:p>
        </p:txBody>
      </p:sp>
      <p:sp>
        <p:nvSpPr>
          <p:cNvPr id="5" name="عنصر نائب للتذييل 4">
            <a:extLst>
              <a:ext uri="{FF2B5EF4-FFF2-40B4-BE49-F238E27FC236}">
                <a16:creationId xmlns:a16="http://schemas.microsoft.com/office/drawing/2014/main" id="{48EE9B11-F398-21E0-F41C-25C7044EA68B}"/>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985E442C-7ACA-4EE3-01C7-9A360DDF151E}"/>
              </a:ext>
            </a:extLst>
          </p:cNvPr>
          <p:cNvSpPr>
            <a:spLocks noGrp="1"/>
          </p:cNvSpPr>
          <p:nvPr>
            <p:ph type="sldNum" sz="quarter" idx="12"/>
          </p:nvPr>
        </p:nvSpPr>
        <p:spPr/>
        <p:txBody>
          <a:bodyPr/>
          <a:lstStyle/>
          <a:p>
            <a:fld id="{B893B53B-AD15-4E1A-8EEC-6DAD2D666CDC}" type="slidenum">
              <a:rPr lang="ar-SA" smtClean="0"/>
              <a:t>‹#›</a:t>
            </a:fld>
            <a:endParaRPr lang="ar-SA"/>
          </a:p>
        </p:txBody>
      </p:sp>
    </p:spTree>
    <p:extLst>
      <p:ext uri="{BB962C8B-B14F-4D97-AF65-F5344CB8AC3E}">
        <p14:creationId xmlns:p14="http://schemas.microsoft.com/office/powerpoint/2010/main" val="2067504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28E4D13-B073-63B8-EDA5-D2638696DB7D}"/>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2B51794-94A7-5A3E-0628-95B8A87CF474}"/>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1CB095AD-4C06-DAFB-15DF-E12E0131D6DB}"/>
              </a:ext>
            </a:extLst>
          </p:cNvPr>
          <p:cNvSpPr>
            <a:spLocks noGrp="1"/>
          </p:cNvSpPr>
          <p:nvPr>
            <p:ph type="dt" sz="half" idx="10"/>
          </p:nvPr>
        </p:nvSpPr>
        <p:spPr/>
        <p:txBody>
          <a:bodyPr/>
          <a:lstStyle/>
          <a:p>
            <a:fld id="{FEB3ED04-F0CD-421E-B698-1C5599522E33}" type="datetimeFigureOut">
              <a:rPr lang="ar-SA" smtClean="0"/>
              <a:t>26/07/47</a:t>
            </a:fld>
            <a:endParaRPr lang="ar-SA"/>
          </a:p>
        </p:txBody>
      </p:sp>
      <p:sp>
        <p:nvSpPr>
          <p:cNvPr id="5" name="عنصر نائب للتذييل 4">
            <a:extLst>
              <a:ext uri="{FF2B5EF4-FFF2-40B4-BE49-F238E27FC236}">
                <a16:creationId xmlns:a16="http://schemas.microsoft.com/office/drawing/2014/main" id="{995179E6-E65C-7FAC-C3A3-0709B9107674}"/>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C907E121-3AAF-2A24-C927-FCEEBA6F7522}"/>
              </a:ext>
            </a:extLst>
          </p:cNvPr>
          <p:cNvSpPr>
            <a:spLocks noGrp="1"/>
          </p:cNvSpPr>
          <p:nvPr>
            <p:ph type="sldNum" sz="quarter" idx="12"/>
          </p:nvPr>
        </p:nvSpPr>
        <p:spPr/>
        <p:txBody>
          <a:bodyPr/>
          <a:lstStyle/>
          <a:p>
            <a:fld id="{B893B53B-AD15-4E1A-8EEC-6DAD2D666CDC}" type="slidenum">
              <a:rPr lang="ar-SA" smtClean="0"/>
              <a:t>‹#›</a:t>
            </a:fld>
            <a:endParaRPr lang="ar-SA"/>
          </a:p>
        </p:txBody>
      </p:sp>
    </p:spTree>
    <p:extLst>
      <p:ext uri="{BB962C8B-B14F-4D97-AF65-F5344CB8AC3E}">
        <p14:creationId xmlns:p14="http://schemas.microsoft.com/office/powerpoint/2010/main" val="413886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7C154F0-A84C-C89C-4783-ACBF21327F15}"/>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6A3AF9AE-7A21-8B19-BBC8-175F7066940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C4FB3F8A-5468-A907-D70E-75C712CE4A90}"/>
              </a:ext>
            </a:extLst>
          </p:cNvPr>
          <p:cNvSpPr>
            <a:spLocks noGrp="1"/>
          </p:cNvSpPr>
          <p:nvPr>
            <p:ph type="dt" sz="half" idx="10"/>
          </p:nvPr>
        </p:nvSpPr>
        <p:spPr/>
        <p:txBody>
          <a:bodyPr/>
          <a:lstStyle/>
          <a:p>
            <a:fld id="{FEB3ED04-F0CD-421E-B698-1C5599522E33}" type="datetimeFigureOut">
              <a:rPr lang="ar-SA" smtClean="0"/>
              <a:t>26/07/47</a:t>
            </a:fld>
            <a:endParaRPr lang="ar-SA"/>
          </a:p>
        </p:txBody>
      </p:sp>
      <p:sp>
        <p:nvSpPr>
          <p:cNvPr id="5" name="عنصر نائب للتذييل 4">
            <a:extLst>
              <a:ext uri="{FF2B5EF4-FFF2-40B4-BE49-F238E27FC236}">
                <a16:creationId xmlns:a16="http://schemas.microsoft.com/office/drawing/2014/main" id="{B4F3AA0D-F03A-D9B8-A43D-38F7565ACC64}"/>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9F934AB0-FD8F-8F73-AF23-F641873C88BF}"/>
              </a:ext>
            </a:extLst>
          </p:cNvPr>
          <p:cNvSpPr>
            <a:spLocks noGrp="1"/>
          </p:cNvSpPr>
          <p:nvPr>
            <p:ph type="sldNum" sz="quarter" idx="12"/>
          </p:nvPr>
        </p:nvSpPr>
        <p:spPr/>
        <p:txBody>
          <a:bodyPr/>
          <a:lstStyle/>
          <a:p>
            <a:fld id="{B893B53B-AD15-4E1A-8EEC-6DAD2D666CDC}" type="slidenum">
              <a:rPr lang="ar-SA" smtClean="0"/>
              <a:t>‹#›</a:t>
            </a:fld>
            <a:endParaRPr lang="ar-SA"/>
          </a:p>
        </p:txBody>
      </p:sp>
    </p:spTree>
    <p:extLst>
      <p:ext uri="{BB962C8B-B14F-4D97-AF65-F5344CB8AC3E}">
        <p14:creationId xmlns:p14="http://schemas.microsoft.com/office/powerpoint/2010/main" val="1376119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57C111F-88F9-468B-EF62-DEB336CBA2AA}"/>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1EF1C319-DC0F-6B02-502E-6F40C8EC9795}"/>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2F75B6B0-409E-DF8B-6488-9BF6C673AA33}"/>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A22C087C-DEAC-4B52-237C-77C68FEABE78}"/>
              </a:ext>
            </a:extLst>
          </p:cNvPr>
          <p:cNvSpPr>
            <a:spLocks noGrp="1"/>
          </p:cNvSpPr>
          <p:nvPr>
            <p:ph type="dt" sz="half" idx="10"/>
          </p:nvPr>
        </p:nvSpPr>
        <p:spPr/>
        <p:txBody>
          <a:bodyPr/>
          <a:lstStyle/>
          <a:p>
            <a:fld id="{FEB3ED04-F0CD-421E-B698-1C5599522E33}" type="datetimeFigureOut">
              <a:rPr lang="ar-SA" smtClean="0"/>
              <a:t>26/07/47</a:t>
            </a:fld>
            <a:endParaRPr lang="ar-SA"/>
          </a:p>
        </p:txBody>
      </p:sp>
      <p:sp>
        <p:nvSpPr>
          <p:cNvPr id="6" name="عنصر نائب للتذييل 5">
            <a:extLst>
              <a:ext uri="{FF2B5EF4-FFF2-40B4-BE49-F238E27FC236}">
                <a16:creationId xmlns:a16="http://schemas.microsoft.com/office/drawing/2014/main" id="{94C63EA9-EA5A-9890-E322-2026F334D8AA}"/>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700846E1-454E-212F-007B-17279B1E8B7C}"/>
              </a:ext>
            </a:extLst>
          </p:cNvPr>
          <p:cNvSpPr>
            <a:spLocks noGrp="1"/>
          </p:cNvSpPr>
          <p:nvPr>
            <p:ph type="sldNum" sz="quarter" idx="12"/>
          </p:nvPr>
        </p:nvSpPr>
        <p:spPr/>
        <p:txBody>
          <a:bodyPr/>
          <a:lstStyle/>
          <a:p>
            <a:fld id="{B893B53B-AD15-4E1A-8EEC-6DAD2D666CDC}" type="slidenum">
              <a:rPr lang="ar-SA" smtClean="0"/>
              <a:t>‹#›</a:t>
            </a:fld>
            <a:endParaRPr lang="ar-SA"/>
          </a:p>
        </p:txBody>
      </p:sp>
    </p:spTree>
    <p:extLst>
      <p:ext uri="{BB962C8B-B14F-4D97-AF65-F5344CB8AC3E}">
        <p14:creationId xmlns:p14="http://schemas.microsoft.com/office/powerpoint/2010/main" val="1852692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E1373B2-78F9-F883-30DB-733230D930E8}"/>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E909DFC6-4142-8BB4-51EF-CAE0A2B89D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2D607B8F-55FF-4EC8-3EB6-C6008B178CB8}"/>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43E081A8-00BC-03E4-75CC-BBC4141E16A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4B0C5CCE-6E14-4E66-B21F-D29112A9E059}"/>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7FAD7229-FDB4-5E28-FC2A-B25CED18D922}"/>
              </a:ext>
            </a:extLst>
          </p:cNvPr>
          <p:cNvSpPr>
            <a:spLocks noGrp="1"/>
          </p:cNvSpPr>
          <p:nvPr>
            <p:ph type="dt" sz="half" idx="10"/>
          </p:nvPr>
        </p:nvSpPr>
        <p:spPr/>
        <p:txBody>
          <a:bodyPr/>
          <a:lstStyle/>
          <a:p>
            <a:fld id="{FEB3ED04-F0CD-421E-B698-1C5599522E33}" type="datetimeFigureOut">
              <a:rPr lang="ar-SA" smtClean="0"/>
              <a:t>26/07/47</a:t>
            </a:fld>
            <a:endParaRPr lang="ar-SA"/>
          </a:p>
        </p:txBody>
      </p:sp>
      <p:sp>
        <p:nvSpPr>
          <p:cNvPr id="8" name="عنصر نائب للتذييل 7">
            <a:extLst>
              <a:ext uri="{FF2B5EF4-FFF2-40B4-BE49-F238E27FC236}">
                <a16:creationId xmlns:a16="http://schemas.microsoft.com/office/drawing/2014/main" id="{75F9E28D-612B-88B9-0E5A-C59CB2468730}"/>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74134651-9196-97AD-5B65-6711AEB9A0BE}"/>
              </a:ext>
            </a:extLst>
          </p:cNvPr>
          <p:cNvSpPr>
            <a:spLocks noGrp="1"/>
          </p:cNvSpPr>
          <p:nvPr>
            <p:ph type="sldNum" sz="quarter" idx="12"/>
          </p:nvPr>
        </p:nvSpPr>
        <p:spPr/>
        <p:txBody>
          <a:bodyPr/>
          <a:lstStyle/>
          <a:p>
            <a:fld id="{B893B53B-AD15-4E1A-8EEC-6DAD2D666CDC}" type="slidenum">
              <a:rPr lang="ar-SA" smtClean="0"/>
              <a:t>‹#›</a:t>
            </a:fld>
            <a:endParaRPr lang="ar-SA"/>
          </a:p>
        </p:txBody>
      </p:sp>
    </p:spTree>
    <p:extLst>
      <p:ext uri="{BB962C8B-B14F-4D97-AF65-F5344CB8AC3E}">
        <p14:creationId xmlns:p14="http://schemas.microsoft.com/office/powerpoint/2010/main" val="2016076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78D8546-A894-0506-94B8-D6123530446F}"/>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E53837DC-11FA-D7F5-7B84-46B8C4E2D76C}"/>
              </a:ext>
            </a:extLst>
          </p:cNvPr>
          <p:cNvSpPr>
            <a:spLocks noGrp="1"/>
          </p:cNvSpPr>
          <p:nvPr>
            <p:ph type="dt" sz="half" idx="10"/>
          </p:nvPr>
        </p:nvSpPr>
        <p:spPr/>
        <p:txBody>
          <a:bodyPr/>
          <a:lstStyle/>
          <a:p>
            <a:fld id="{FEB3ED04-F0CD-421E-B698-1C5599522E33}" type="datetimeFigureOut">
              <a:rPr lang="ar-SA" smtClean="0"/>
              <a:t>26/07/47</a:t>
            </a:fld>
            <a:endParaRPr lang="ar-SA"/>
          </a:p>
        </p:txBody>
      </p:sp>
      <p:sp>
        <p:nvSpPr>
          <p:cNvPr id="4" name="عنصر نائب للتذييل 3">
            <a:extLst>
              <a:ext uri="{FF2B5EF4-FFF2-40B4-BE49-F238E27FC236}">
                <a16:creationId xmlns:a16="http://schemas.microsoft.com/office/drawing/2014/main" id="{0C77EF90-E510-CC3C-82EB-36C06A2E5F37}"/>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1840AB8F-0552-0E97-19B9-B87352CD779B}"/>
              </a:ext>
            </a:extLst>
          </p:cNvPr>
          <p:cNvSpPr>
            <a:spLocks noGrp="1"/>
          </p:cNvSpPr>
          <p:nvPr>
            <p:ph type="sldNum" sz="quarter" idx="12"/>
          </p:nvPr>
        </p:nvSpPr>
        <p:spPr/>
        <p:txBody>
          <a:bodyPr/>
          <a:lstStyle/>
          <a:p>
            <a:fld id="{B893B53B-AD15-4E1A-8EEC-6DAD2D666CDC}" type="slidenum">
              <a:rPr lang="ar-SA" smtClean="0"/>
              <a:t>‹#›</a:t>
            </a:fld>
            <a:endParaRPr lang="ar-SA"/>
          </a:p>
        </p:txBody>
      </p:sp>
    </p:spTree>
    <p:extLst>
      <p:ext uri="{BB962C8B-B14F-4D97-AF65-F5344CB8AC3E}">
        <p14:creationId xmlns:p14="http://schemas.microsoft.com/office/powerpoint/2010/main" val="23652369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342E1E04-D422-1774-4546-6E9A07663DAC}"/>
              </a:ext>
            </a:extLst>
          </p:cNvPr>
          <p:cNvSpPr>
            <a:spLocks noGrp="1"/>
          </p:cNvSpPr>
          <p:nvPr>
            <p:ph type="dt" sz="half" idx="10"/>
          </p:nvPr>
        </p:nvSpPr>
        <p:spPr/>
        <p:txBody>
          <a:bodyPr/>
          <a:lstStyle/>
          <a:p>
            <a:fld id="{FEB3ED04-F0CD-421E-B698-1C5599522E33}" type="datetimeFigureOut">
              <a:rPr lang="ar-SA" smtClean="0"/>
              <a:t>26/07/47</a:t>
            </a:fld>
            <a:endParaRPr lang="ar-SA"/>
          </a:p>
        </p:txBody>
      </p:sp>
      <p:sp>
        <p:nvSpPr>
          <p:cNvPr id="3" name="عنصر نائب للتذييل 2">
            <a:extLst>
              <a:ext uri="{FF2B5EF4-FFF2-40B4-BE49-F238E27FC236}">
                <a16:creationId xmlns:a16="http://schemas.microsoft.com/office/drawing/2014/main" id="{3B250847-987F-B034-81F0-288B55C9A49E}"/>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69BE3619-3D5E-77DB-74D5-45432F7C4445}"/>
              </a:ext>
            </a:extLst>
          </p:cNvPr>
          <p:cNvSpPr>
            <a:spLocks noGrp="1"/>
          </p:cNvSpPr>
          <p:nvPr>
            <p:ph type="sldNum" sz="quarter" idx="12"/>
          </p:nvPr>
        </p:nvSpPr>
        <p:spPr/>
        <p:txBody>
          <a:bodyPr/>
          <a:lstStyle/>
          <a:p>
            <a:fld id="{B893B53B-AD15-4E1A-8EEC-6DAD2D666CDC}" type="slidenum">
              <a:rPr lang="ar-SA" smtClean="0"/>
              <a:t>‹#›</a:t>
            </a:fld>
            <a:endParaRPr lang="ar-SA"/>
          </a:p>
        </p:txBody>
      </p:sp>
    </p:spTree>
    <p:extLst>
      <p:ext uri="{BB962C8B-B14F-4D97-AF65-F5344CB8AC3E}">
        <p14:creationId xmlns:p14="http://schemas.microsoft.com/office/powerpoint/2010/main" val="30097726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CAEA2D2-C72E-77F5-6593-BF9BBECC1FAC}"/>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174098C0-D88C-5472-727E-575101F7B96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5CDFB04E-FBA9-6AB0-7B1A-22725D3834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540E150E-05FC-E264-FCD7-B5BCEC87C664}"/>
              </a:ext>
            </a:extLst>
          </p:cNvPr>
          <p:cNvSpPr>
            <a:spLocks noGrp="1"/>
          </p:cNvSpPr>
          <p:nvPr>
            <p:ph type="dt" sz="half" idx="10"/>
          </p:nvPr>
        </p:nvSpPr>
        <p:spPr/>
        <p:txBody>
          <a:bodyPr/>
          <a:lstStyle/>
          <a:p>
            <a:fld id="{FEB3ED04-F0CD-421E-B698-1C5599522E33}" type="datetimeFigureOut">
              <a:rPr lang="ar-SA" smtClean="0"/>
              <a:t>26/07/47</a:t>
            </a:fld>
            <a:endParaRPr lang="ar-SA"/>
          </a:p>
        </p:txBody>
      </p:sp>
      <p:sp>
        <p:nvSpPr>
          <p:cNvPr id="6" name="عنصر نائب للتذييل 5">
            <a:extLst>
              <a:ext uri="{FF2B5EF4-FFF2-40B4-BE49-F238E27FC236}">
                <a16:creationId xmlns:a16="http://schemas.microsoft.com/office/drawing/2014/main" id="{B8925B3E-085E-EDE4-564C-E1965C0B8491}"/>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A733C0BA-E323-28EB-8486-B1845FA4146A}"/>
              </a:ext>
            </a:extLst>
          </p:cNvPr>
          <p:cNvSpPr>
            <a:spLocks noGrp="1"/>
          </p:cNvSpPr>
          <p:nvPr>
            <p:ph type="sldNum" sz="quarter" idx="12"/>
          </p:nvPr>
        </p:nvSpPr>
        <p:spPr/>
        <p:txBody>
          <a:bodyPr/>
          <a:lstStyle/>
          <a:p>
            <a:fld id="{B893B53B-AD15-4E1A-8EEC-6DAD2D666CDC}" type="slidenum">
              <a:rPr lang="ar-SA" smtClean="0"/>
              <a:t>‹#›</a:t>
            </a:fld>
            <a:endParaRPr lang="ar-SA"/>
          </a:p>
        </p:txBody>
      </p:sp>
    </p:spTree>
    <p:extLst>
      <p:ext uri="{BB962C8B-B14F-4D97-AF65-F5344CB8AC3E}">
        <p14:creationId xmlns:p14="http://schemas.microsoft.com/office/powerpoint/2010/main" val="3095559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81A86-5EF3-8183-0A4C-42DC7BC6CD6C}"/>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F8A6D147-45A3-9003-77C2-80D57A3DBC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F6BD6E4B-1751-2DCF-2D81-30E64FE396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4F147108-4E1D-6061-9A4A-0C1A5725F483}"/>
              </a:ext>
            </a:extLst>
          </p:cNvPr>
          <p:cNvSpPr>
            <a:spLocks noGrp="1"/>
          </p:cNvSpPr>
          <p:nvPr>
            <p:ph type="dt" sz="half" idx="10"/>
          </p:nvPr>
        </p:nvSpPr>
        <p:spPr/>
        <p:txBody>
          <a:bodyPr/>
          <a:lstStyle/>
          <a:p>
            <a:fld id="{FEB3ED04-F0CD-421E-B698-1C5599522E33}" type="datetimeFigureOut">
              <a:rPr lang="ar-SA" smtClean="0"/>
              <a:t>26/07/47</a:t>
            </a:fld>
            <a:endParaRPr lang="ar-SA"/>
          </a:p>
        </p:txBody>
      </p:sp>
      <p:sp>
        <p:nvSpPr>
          <p:cNvPr id="6" name="عنصر نائب للتذييل 5">
            <a:extLst>
              <a:ext uri="{FF2B5EF4-FFF2-40B4-BE49-F238E27FC236}">
                <a16:creationId xmlns:a16="http://schemas.microsoft.com/office/drawing/2014/main" id="{EB7B21D9-26F0-F482-8490-40270A1EB755}"/>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4B6E0F28-7836-9C91-2D5B-7E36327F6C47}"/>
              </a:ext>
            </a:extLst>
          </p:cNvPr>
          <p:cNvSpPr>
            <a:spLocks noGrp="1"/>
          </p:cNvSpPr>
          <p:nvPr>
            <p:ph type="sldNum" sz="quarter" idx="12"/>
          </p:nvPr>
        </p:nvSpPr>
        <p:spPr/>
        <p:txBody>
          <a:bodyPr/>
          <a:lstStyle/>
          <a:p>
            <a:fld id="{B893B53B-AD15-4E1A-8EEC-6DAD2D666CDC}" type="slidenum">
              <a:rPr lang="ar-SA" smtClean="0"/>
              <a:t>‹#›</a:t>
            </a:fld>
            <a:endParaRPr lang="ar-SA"/>
          </a:p>
        </p:txBody>
      </p:sp>
    </p:spTree>
    <p:extLst>
      <p:ext uri="{BB962C8B-B14F-4D97-AF65-F5344CB8AC3E}">
        <p14:creationId xmlns:p14="http://schemas.microsoft.com/office/powerpoint/2010/main" val="4179909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015C4A2-03C5-01FB-58B9-74A9CB9794EB}"/>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61BA7310-222E-645F-1CD1-EF1BAC608480}"/>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959566B7-267A-4703-8C31-A91FA00CBA9F}"/>
              </a:ext>
            </a:extLst>
          </p:cNvPr>
          <p:cNvSpPr>
            <a:spLocks noGrp="1"/>
          </p:cNvSpPr>
          <p:nvPr>
            <p:ph type="dt" sz="half" idx="10"/>
          </p:nvPr>
        </p:nvSpPr>
        <p:spPr/>
        <p:txBody>
          <a:bodyPr/>
          <a:lstStyle/>
          <a:p>
            <a:fld id="{FEB3ED04-F0CD-421E-B698-1C5599522E33}" type="datetimeFigureOut">
              <a:rPr lang="ar-SA" smtClean="0"/>
              <a:t>26/07/47</a:t>
            </a:fld>
            <a:endParaRPr lang="ar-SA"/>
          </a:p>
        </p:txBody>
      </p:sp>
      <p:sp>
        <p:nvSpPr>
          <p:cNvPr id="5" name="عنصر نائب للتذييل 4">
            <a:extLst>
              <a:ext uri="{FF2B5EF4-FFF2-40B4-BE49-F238E27FC236}">
                <a16:creationId xmlns:a16="http://schemas.microsoft.com/office/drawing/2014/main" id="{A07C4709-336E-6505-60C5-DC90C8C7D84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4FA71264-934C-4E32-02AB-A216921F5EE3}"/>
              </a:ext>
            </a:extLst>
          </p:cNvPr>
          <p:cNvSpPr>
            <a:spLocks noGrp="1"/>
          </p:cNvSpPr>
          <p:nvPr>
            <p:ph type="sldNum" sz="quarter" idx="12"/>
          </p:nvPr>
        </p:nvSpPr>
        <p:spPr/>
        <p:txBody>
          <a:bodyPr/>
          <a:lstStyle/>
          <a:p>
            <a:fld id="{B893B53B-AD15-4E1A-8EEC-6DAD2D666CDC}" type="slidenum">
              <a:rPr lang="ar-SA" smtClean="0"/>
              <a:t>‹#›</a:t>
            </a:fld>
            <a:endParaRPr lang="ar-SA"/>
          </a:p>
        </p:txBody>
      </p:sp>
    </p:spTree>
    <p:extLst>
      <p:ext uri="{BB962C8B-B14F-4D97-AF65-F5344CB8AC3E}">
        <p14:creationId xmlns:p14="http://schemas.microsoft.com/office/powerpoint/2010/main" val="3926184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CAE30282-939B-D15A-957C-C0F7938152AA}"/>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5905D273-8349-E9CD-D756-E3B367703B50}"/>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9053B6A-1BC2-ECEE-4CDC-9287A475BF64}"/>
              </a:ext>
            </a:extLst>
          </p:cNvPr>
          <p:cNvSpPr>
            <a:spLocks noGrp="1"/>
          </p:cNvSpPr>
          <p:nvPr>
            <p:ph type="dt" sz="half" idx="10"/>
          </p:nvPr>
        </p:nvSpPr>
        <p:spPr/>
        <p:txBody>
          <a:bodyPr/>
          <a:lstStyle/>
          <a:p>
            <a:fld id="{FEB3ED04-F0CD-421E-B698-1C5599522E33}" type="datetimeFigureOut">
              <a:rPr lang="ar-SA" smtClean="0"/>
              <a:t>26/07/47</a:t>
            </a:fld>
            <a:endParaRPr lang="ar-SA"/>
          </a:p>
        </p:txBody>
      </p:sp>
      <p:sp>
        <p:nvSpPr>
          <p:cNvPr id="5" name="عنصر نائب للتذييل 4">
            <a:extLst>
              <a:ext uri="{FF2B5EF4-FFF2-40B4-BE49-F238E27FC236}">
                <a16:creationId xmlns:a16="http://schemas.microsoft.com/office/drawing/2014/main" id="{421F1832-0AEF-07CD-E539-86AF6E45384D}"/>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ECFB7C92-33B4-D959-2590-503F82A5E205}"/>
              </a:ext>
            </a:extLst>
          </p:cNvPr>
          <p:cNvSpPr>
            <a:spLocks noGrp="1"/>
          </p:cNvSpPr>
          <p:nvPr>
            <p:ph type="sldNum" sz="quarter" idx="12"/>
          </p:nvPr>
        </p:nvSpPr>
        <p:spPr/>
        <p:txBody>
          <a:bodyPr/>
          <a:lstStyle/>
          <a:p>
            <a:fld id="{B893B53B-AD15-4E1A-8EEC-6DAD2D666CDC}" type="slidenum">
              <a:rPr lang="ar-SA" smtClean="0"/>
              <a:t>‹#›</a:t>
            </a:fld>
            <a:endParaRPr lang="ar-SA"/>
          </a:p>
        </p:txBody>
      </p:sp>
    </p:spTree>
    <p:extLst>
      <p:ext uri="{BB962C8B-B14F-4D97-AF65-F5344CB8AC3E}">
        <p14:creationId xmlns:p14="http://schemas.microsoft.com/office/powerpoint/2010/main" val="27241665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عنوان ومحتوى">
    <p:spTree>
      <p:nvGrpSpPr>
        <p:cNvPr id="1" name=""/>
        <p:cNvGrpSpPr/>
        <p:nvPr/>
      </p:nvGrpSpPr>
      <p:grpSpPr>
        <a:xfrm>
          <a:off x="0" y="0"/>
          <a:ext cx="0" cy="0"/>
          <a:chOff x="0" y="0"/>
          <a:chExt cx="0" cy="0"/>
        </a:xfrm>
      </p:grpSpPr>
      <p:sp>
        <p:nvSpPr>
          <p:cNvPr id="2" name="عنصر نائب للتاريخ 3"/>
          <p:cNvSpPr>
            <a:spLocks noGrp="1"/>
          </p:cNvSpPr>
          <p:nvPr>
            <p:ph type="dt" sz="half" idx="10"/>
          </p:nvPr>
        </p:nvSpPr>
        <p:spPr>
          <a:xfrm>
            <a:off x="914400" y="6248400"/>
            <a:ext cx="2540000" cy="457200"/>
          </a:xfrm>
          <a:prstGeom prst="rect">
            <a:avLst/>
          </a:prstGeom>
        </p:spPr>
        <p:txBody>
          <a:bodyPr/>
          <a:lstStyle>
            <a:lvl1pPr algn="l" rtl="0">
              <a:defRPr sz="1400">
                <a:solidFill>
                  <a:srgbClr val="FFFFFF"/>
                </a:solidFill>
                <a:cs typeface="+mn-cs"/>
              </a:defRPr>
            </a:lvl1pPr>
          </a:lstStyle>
          <a:p>
            <a:pPr>
              <a:defRPr/>
            </a:pPr>
            <a:endParaRPr lang="en-US"/>
          </a:p>
        </p:txBody>
      </p:sp>
      <p:sp>
        <p:nvSpPr>
          <p:cNvPr id="3" name="عنصر نائب للتذييل 4"/>
          <p:cNvSpPr>
            <a:spLocks noGrp="1"/>
          </p:cNvSpPr>
          <p:nvPr>
            <p:ph type="ftr" sz="quarter" idx="11"/>
          </p:nvPr>
        </p:nvSpPr>
        <p:spPr>
          <a:xfrm>
            <a:off x="4165600" y="6248400"/>
            <a:ext cx="3860800" cy="457200"/>
          </a:xfrm>
          <a:prstGeom prst="rect">
            <a:avLst/>
          </a:prstGeom>
        </p:spPr>
        <p:txBody>
          <a:bodyPr/>
          <a:lstStyle>
            <a:lvl1pPr algn="ctr" rtl="0">
              <a:defRPr sz="1400">
                <a:solidFill>
                  <a:srgbClr val="FFFFFF"/>
                </a:solidFill>
                <a:cs typeface="+mn-cs"/>
              </a:defRPr>
            </a:lvl1pPr>
          </a:lstStyle>
          <a:p>
            <a:pPr>
              <a:defRPr/>
            </a:pPr>
            <a:endParaRPr lang="en-US"/>
          </a:p>
        </p:txBody>
      </p:sp>
      <p:sp>
        <p:nvSpPr>
          <p:cNvPr id="4" name="عنصر نائب لرقم الشريحة 5"/>
          <p:cNvSpPr>
            <a:spLocks noGrp="1"/>
          </p:cNvSpPr>
          <p:nvPr>
            <p:ph type="sldNum" sz="quarter" idx="12"/>
          </p:nvPr>
        </p:nvSpPr>
        <p:spPr>
          <a:xfrm>
            <a:off x="8737600" y="6248400"/>
            <a:ext cx="2540000" cy="457200"/>
          </a:xfrm>
          <a:prstGeom prst="rect">
            <a:avLst/>
          </a:prstGeom>
        </p:spPr>
        <p:txBody>
          <a:bodyPr/>
          <a:lstStyle>
            <a:lvl1pPr rtl="0">
              <a:defRPr sz="1400">
                <a:solidFill>
                  <a:srgbClr val="FFFFFF"/>
                </a:solidFill>
                <a:cs typeface="+mn-cs"/>
              </a:defRPr>
            </a:lvl1pPr>
          </a:lstStyle>
          <a:p>
            <a:pPr>
              <a:defRPr/>
            </a:pPr>
            <a:fld id="{43943858-620B-49F9-BD9D-3C7922F71150}" type="slidenum">
              <a:rPr lang="en-US"/>
              <a:pPr>
                <a:defRPr/>
              </a:pPr>
              <a:t>‹#›</a:t>
            </a:fld>
            <a:endParaRPr lang="en-US"/>
          </a:p>
        </p:txBody>
      </p:sp>
    </p:spTree>
    <p:extLst>
      <p:ext uri="{BB962C8B-B14F-4D97-AF65-F5344CB8AC3E}">
        <p14:creationId xmlns:p14="http://schemas.microsoft.com/office/powerpoint/2010/main" val="225337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F80405F7-C160-DABC-BA96-312C38A87E5A}"/>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9B1FD99-5AAA-C945-29E3-EAB87CC3B88F}"/>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3D0550F0-31CC-C315-081B-109D2F8CA4E9}"/>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FEB3ED04-F0CD-421E-B698-1C5599522E33}" type="datetimeFigureOut">
              <a:rPr lang="ar-SA" smtClean="0"/>
              <a:t>26/07/47</a:t>
            </a:fld>
            <a:endParaRPr lang="ar-SA"/>
          </a:p>
        </p:txBody>
      </p:sp>
      <p:sp>
        <p:nvSpPr>
          <p:cNvPr id="5" name="عنصر نائب للتذييل 4">
            <a:extLst>
              <a:ext uri="{FF2B5EF4-FFF2-40B4-BE49-F238E27FC236}">
                <a16:creationId xmlns:a16="http://schemas.microsoft.com/office/drawing/2014/main" id="{53E900F9-782B-FF97-8AEB-B31031AF53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17CDFE5E-777C-4A17-1FBA-9BF24A8D7C29}"/>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B893B53B-AD15-4E1A-8EEC-6DAD2D666CDC}" type="slidenum">
              <a:rPr lang="ar-SA" smtClean="0"/>
              <a:t>‹#›</a:t>
            </a:fld>
            <a:endParaRPr lang="ar-SA"/>
          </a:p>
        </p:txBody>
      </p:sp>
    </p:spTree>
    <p:extLst>
      <p:ext uri="{BB962C8B-B14F-4D97-AF65-F5344CB8AC3E}">
        <p14:creationId xmlns:p14="http://schemas.microsoft.com/office/powerpoint/2010/main" val="1886137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rofof.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8.png"/><Relationship Id="rId4" Type="http://schemas.openxmlformats.org/officeDocument/2006/relationships/image" Target="../media/image3.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0.png"/><Relationship Id="rId4" Type="http://schemas.openxmlformats.org/officeDocument/2006/relationships/image" Target="../media/image3.wmf"/></Relationships>
</file>

<file path=ppt/slides/_rels/slide16.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wmf"/><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3.wmf"/><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diagramLayout" Target="../diagrams/layout1.xml"/><Relationship Id="rId7" Type="http://schemas.openxmlformats.org/officeDocument/2006/relationships/image" Target="../media/image3.wmf"/><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wmf"/><Relationship Id="rId1" Type="http://schemas.openxmlformats.org/officeDocument/2006/relationships/slideLayout" Target="../slideLayouts/slideLayout2.xml"/><Relationship Id="rId4" Type="http://schemas.openxmlformats.org/officeDocument/2006/relationships/image" Target="../media/image23.wmf"/></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google.ae/url?sa=i&amp;rct=j&amp;q=&amp;esrc=s&amp;source=images&amp;cd=&amp;cad=rja&amp;uact=8&amp;ved=0ahUKEwi9reWGrIbMAhXHSBQKHXOaAwQQjRwIBw&amp;url=http://vb.3dlat.net/showthread.php?t=102319&amp;bvm=bv.119028448,d.d2s&amp;psig=AFQjCNHNxXTtRTtZJngZoYhsh6heXibhjA&amp;ust=1460455813227253" TargetMode="Externa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s://www.google.ae/url?sa=i&amp;rct=j&amp;q=&amp;esrc=s&amp;source=images&amp;cd=&amp;cad=rja&amp;uact=8&amp;ved=0ahUKEwj19tiXrIbMAhULWBQKHYW5ARMQjRwIBw&amp;url=https://agapegnosis.wordpress.com/2012/05/04/%D9%85%D9%85%D9%84%D9%83%D8%A9-%D8%A7%D9%84%D8%AE%D9%8A%D8%A7%D9%84/&amp;bvm=bv.119028448,d.d2s&amp;psig=AFQjCNHNxXTtRTtZJngZoYhsh6heXibhjA&amp;ust=1460455813227253" TargetMode="Externa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w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hlinkClick r:id="rId3"/>
          </p:cNvPr>
          <p:cNvSpPr>
            <a:spLocks noChangeArrowheads="1"/>
          </p:cNvSpPr>
          <p:nvPr/>
        </p:nvSpPr>
        <p:spPr bwMode="auto">
          <a:xfrm>
            <a:off x="1452562" y="5661026"/>
            <a:ext cx="9215438" cy="1196975"/>
          </a:xfrm>
          <a:prstGeom prst="rect">
            <a:avLst/>
          </a:prstGeom>
          <a:solidFill>
            <a:srgbClr val="003366"/>
          </a:solidFill>
          <a:ln w="9525">
            <a:solidFill>
              <a:srgbClr val="FFFFFF"/>
            </a:solidFill>
            <a:miter lim="800000"/>
            <a:headEnd/>
            <a:tailEnd/>
          </a:ln>
          <a:effectLst/>
        </p:spPr>
        <p:txBody>
          <a:bodyPr vert="horz" wrap="none" lIns="91440" tIns="45720" rIns="91440" bIns="45720" numCol="1" anchor="ctr" anchorCtr="0" compatLnSpc="1">
            <a:prstTxWarp prst="textNoShape">
              <a:avLst/>
            </a:prstTxWarp>
          </a:bodyPr>
          <a:lstStyle/>
          <a:p>
            <a:pPr fontAlgn="base">
              <a:spcBef>
                <a:spcPct val="0"/>
              </a:spcBef>
              <a:spcAft>
                <a:spcPct val="0"/>
              </a:spcAft>
            </a:pPr>
            <a:endParaRPr lang="en-US" sz="1200" dirty="0">
              <a:latin typeface="Arial" pitchFamily="34" charset="0"/>
              <a:cs typeface="Arial" pitchFamily="34" charset="0"/>
            </a:endParaRPr>
          </a:p>
        </p:txBody>
      </p:sp>
      <p:sp>
        <p:nvSpPr>
          <p:cNvPr id="2053" name="AutoShape 5"/>
          <p:cNvSpPr>
            <a:spLocks noChangeArrowheads="1"/>
          </p:cNvSpPr>
          <p:nvPr/>
        </p:nvSpPr>
        <p:spPr bwMode="auto">
          <a:xfrm>
            <a:off x="9048751" y="260351"/>
            <a:ext cx="1368425" cy="792163"/>
          </a:xfrm>
          <a:prstGeom prst="star8">
            <a:avLst>
              <a:gd name="adj" fmla="val 38250"/>
            </a:avLst>
          </a:prstGeom>
          <a:ln>
            <a:headEnd/>
            <a:tailEnd/>
          </a:ln>
        </p:spPr>
        <p:style>
          <a:lnRef idx="0">
            <a:schemeClr val="accent1"/>
          </a:lnRef>
          <a:fillRef idx="3">
            <a:schemeClr val="accent1"/>
          </a:fillRef>
          <a:effectRef idx="3">
            <a:schemeClr val="accent1"/>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solidFill>
                <a:schemeClr val="tx1"/>
              </a:solidFill>
              <a:latin typeface="Arial" pitchFamily="34" charset="0"/>
              <a:cs typeface="Arial" pitchFamily="34" charset="0"/>
            </a:endParaRPr>
          </a:p>
        </p:txBody>
      </p:sp>
      <p:sp>
        <p:nvSpPr>
          <p:cNvPr id="4" name="مستطيل مستدير الزوايا 3"/>
          <p:cNvSpPr/>
          <p:nvPr/>
        </p:nvSpPr>
        <p:spPr>
          <a:xfrm>
            <a:off x="2999656" y="1844825"/>
            <a:ext cx="6237584" cy="3145377"/>
          </a:xfrm>
          <a:prstGeom prst="roundRect">
            <a:avLst/>
          </a:prstGeom>
          <a:solidFill>
            <a:schemeClr val="accent1">
              <a:lumMod val="20000"/>
              <a:lumOff val="80000"/>
            </a:schemeClr>
          </a:solidFill>
          <a:ln>
            <a:noFill/>
          </a:ln>
          <a:effectLst>
            <a:glow rad="228600">
              <a:schemeClr val="accent1">
                <a:satMod val="175000"/>
                <a:alpha val="40000"/>
              </a:schemeClr>
            </a:glow>
            <a:outerShdw blurRad="190500" dist="228600" dir="2700000" algn="ctr">
              <a:srgbClr val="000000">
                <a:alpha val="30000"/>
              </a:srgbClr>
            </a:outerShdw>
            <a:softEdge rad="6350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ctr" anchorCtr="0" compatLnSpc="1">
            <a:prstTxWarp prst="textNoShape">
              <a:avLst/>
            </a:prstTxWarp>
          </a:bodyPr>
          <a:lstStyle/>
          <a:p>
            <a:pPr algn="ctr" fontAlgn="base">
              <a:spcBef>
                <a:spcPct val="0"/>
              </a:spcBef>
              <a:spcAft>
                <a:spcPct val="0"/>
              </a:spcAft>
            </a:pPr>
            <a:r>
              <a:rPr lang="ar-SA" sz="4400" dirty="0">
                <a:solidFill>
                  <a:srgbClr val="102640"/>
                </a:solidFill>
                <a:latin typeface="Calibri" pitchFamily="34" charset="0"/>
                <a:cs typeface="PT Bold Heading" pitchFamily="2" charset="-78"/>
              </a:rPr>
              <a:t>(تريز)</a:t>
            </a:r>
          </a:p>
          <a:p>
            <a:pPr algn="ctr" fontAlgn="base">
              <a:spcBef>
                <a:spcPct val="0"/>
              </a:spcBef>
              <a:spcAft>
                <a:spcPct val="0"/>
              </a:spcAft>
            </a:pPr>
            <a:r>
              <a:rPr lang="ar-SA" sz="4400" dirty="0">
                <a:solidFill>
                  <a:srgbClr val="102640"/>
                </a:solidFill>
                <a:latin typeface="Calibri" pitchFamily="34" charset="0"/>
                <a:cs typeface="PT Bold Heading" pitchFamily="2" charset="-78"/>
              </a:rPr>
              <a:t>نظرية الحل </a:t>
            </a:r>
            <a:r>
              <a:rPr lang="ar-SA" sz="4400" dirty="0" err="1">
                <a:solidFill>
                  <a:srgbClr val="102640"/>
                </a:solidFill>
                <a:latin typeface="Calibri" pitchFamily="34" charset="0"/>
                <a:cs typeface="PT Bold Heading" pitchFamily="2" charset="-78"/>
              </a:rPr>
              <a:t>الإبتكاري</a:t>
            </a:r>
            <a:r>
              <a:rPr lang="ar-SA" sz="4400" dirty="0">
                <a:solidFill>
                  <a:srgbClr val="102640"/>
                </a:solidFill>
                <a:latin typeface="Calibri" pitchFamily="34" charset="0"/>
                <a:cs typeface="PT Bold Heading" pitchFamily="2" charset="-78"/>
              </a:rPr>
              <a:t> للمشكلات1</a:t>
            </a:r>
            <a:endParaRPr lang="en-US" dirty="0">
              <a:solidFill>
                <a:schemeClr val="tx1"/>
              </a:solidFill>
              <a:latin typeface="Arial" pitchFamily="34" charset="0"/>
              <a:cs typeface="Arial" pitchFamily="34" charset="0"/>
            </a:endParaRPr>
          </a:p>
        </p:txBody>
      </p:sp>
      <p:pic>
        <p:nvPicPr>
          <p:cNvPr id="191490" name="صورة 1">
            <a:extLst>
              <a:ext uri="{FF2B5EF4-FFF2-40B4-BE49-F238E27FC236}">
                <a16:creationId xmlns:a16="http://schemas.microsoft.com/office/drawing/2014/main" id="{03C4A361-5B7D-BB39-CD79-F1E269E69BA0}"/>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8791" t="62724" r="34192" b="13098"/>
          <a:stretch>
            <a:fillRect/>
          </a:stretch>
        </p:blipFill>
        <p:spPr bwMode="auto">
          <a:xfrm>
            <a:off x="6118448" y="220073"/>
            <a:ext cx="1498600" cy="803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6" descr="aboutus"/>
          <p:cNvPicPr>
            <a:picLocks noChangeAspect="1" noChangeArrowheads="1"/>
          </p:cNvPicPr>
          <p:nvPr/>
        </p:nvPicPr>
        <p:blipFill>
          <a:blip r:embed="rId2" cstate="print"/>
          <a:srcRect/>
          <a:stretch>
            <a:fillRect/>
          </a:stretch>
        </p:blipFill>
        <p:spPr bwMode="auto">
          <a:xfrm>
            <a:off x="1524000" y="0"/>
            <a:ext cx="9144000" cy="6858000"/>
          </a:xfrm>
          <a:prstGeom prst="rect">
            <a:avLst/>
          </a:prstGeom>
          <a:noFill/>
          <a:ln w="9525">
            <a:noFill/>
            <a:miter lim="800000"/>
            <a:headEnd/>
            <a:tailEnd/>
          </a:ln>
        </p:spPr>
      </p:pic>
      <p:sp>
        <p:nvSpPr>
          <p:cNvPr id="12" name="مستطيل مستدير الزوايا 11"/>
          <p:cNvSpPr/>
          <p:nvPr/>
        </p:nvSpPr>
        <p:spPr>
          <a:xfrm rot="21416393">
            <a:off x="4346575" y="1671638"/>
            <a:ext cx="3963988" cy="2292350"/>
          </a:xfrm>
          <a:prstGeom prst="roundRect">
            <a:avLst/>
          </a:prstGeom>
        </p:spPr>
        <p:style>
          <a:lnRef idx="1">
            <a:schemeClr val="accent1"/>
          </a:lnRef>
          <a:fillRef idx="3">
            <a:schemeClr val="accent1"/>
          </a:fillRef>
          <a:effectRef idx="2">
            <a:schemeClr val="accent1"/>
          </a:effectRef>
          <a:fontRef idx="minor">
            <a:schemeClr val="lt1"/>
          </a:fontRef>
        </p:style>
        <p:txBody>
          <a:bodyPr rtlCol="1" anchor="ctr"/>
          <a:lstStyle/>
          <a:p>
            <a:pPr algn="ctr">
              <a:defRPr/>
            </a:pPr>
            <a:r>
              <a:rPr lang="ar-SA" sz="4400" b="1" dirty="0">
                <a:solidFill>
                  <a:schemeClr val="tx1"/>
                </a:solidFill>
              </a:rPr>
              <a:t>أهلا</a:t>
            </a:r>
            <a:r>
              <a:rPr lang="ar-EG" sz="4400" b="1" dirty="0">
                <a:solidFill>
                  <a:schemeClr val="tx1"/>
                </a:solidFill>
              </a:rPr>
              <a:t>ً</a:t>
            </a:r>
            <a:r>
              <a:rPr lang="ar-SA" sz="4400" b="1" dirty="0">
                <a:solidFill>
                  <a:schemeClr val="tx1"/>
                </a:solidFill>
              </a:rPr>
              <a:t> ومرحبا</a:t>
            </a:r>
            <a:r>
              <a:rPr lang="ar-EG" sz="4400" b="1" dirty="0">
                <a:solidFill>
                  <a:schemeClr val="tx1"/>
                </a:solidFill>
              </a:rPr>
              <a:t>ً بكم أيها المبدعون</a:t>
            </a:r>
            <a:endParaRPr lang="ar-SA" sz="4400" b="1" dirty="0">
              <a:solidFill>
                <a:schemeClr val="tx1"/>
              </a:solidFill>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قبل ان نبدأ </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14" name="AutoShape 5"/>
          <p:cNvSpPr>
            <a:spLocks noChangeArrowheads="1"/>
          </p:cNvSpPr>
          <p:nvPr/>
        </p:nvSpPr>
        <p:spPr bwMode="auto">
          <a:xfrm>
            <a:off x="9120337" y="188641"/>
            <a:ext cx="1368425" cy="792163"/>
          </a:xfrm>
          <a:prstGeom prst="star8">
            <a:avLst>
              <a:gd name="adj" fmla="val 38250"/>
            </a:avLst>
          </a:prstGeom>
          <a:ln>
            <a:headEnd/>
            <a:tailEn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solidFill>
                <a:schemeClr val="tx1"/>
              </a:solidFill>
              <a:latin typeface="Arial" pitchFamily="34" charset="0"/>
              <a:cs typeface="Arial" pitchFamily="34" charset="0"/>
            </a:endParaRPr>
          </a:p>
        </p:txBody>
      </p:sp>
      <p:pic>
        <p:nvPicPr>
          <p:cNvPr id="6" name="Picture 2" descr="C:\Users\gcc\AppData\Local\Temp\SNAGHTML2985263f.PNG"/>
          <p:cNvPicPr>
            <a:picLocks noChangeAspect="1" noChangeArrowheads="1"/>
          </p:cNvPicPr>
          <p:nvPr/>
        </p:nvPicPr>
        <p:blipFill>
          <a:blip r:embed="rId3" cstate="print"/>
          <a:srcRect/>
          <a:stretch>
            <a:fillRect/>
          </a:stretch>
        </p:blipFill>
        <p:spPr bwMode="auto">
          <a:xfrm>
            <a:off x="4007768" y="1628801"/>
            <a:ext cx="4464496" cy="420504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قبل ان نبدأ </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14" name="AutoShape 5"/>
          <p:cNvSpPr>
            <a:spLocks noChangeArrowheads="1"/>
          </p:cNvSpPr>
          <p:nvPr/>
        </p:nvSpPr>
        <p:spPr bwMode="auto">
          <a:xfrm>
            <a:off x="9120337" y="188641"/>
            <a:ext cx="1368425" cy="792163"/>
          </a:xfrm>
          <a:prstGeom prst="star8">
            <a:avLst>
              <a:gd name="adj" fmla="val 38250"/>
            </a:avLst>
          </a:prstGeom>
          <a:ln>
            <a:headEnd/>
            <a:tailEn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solidFill>
                <a:schemeClr val="tx1"/>
              </a:solidFill>
              <a:latin typeface="Arial" pitchFamily="34" charset="0"/>
              <a:cs typeface="Arial" pitchFamily="34" charset="0"/>
            </a:endParaRPr>
          </a:p>
        </p:txBody>
      </p:sp>
      <p:pic>
        <p:nvPicPr>
          <p:cNvPr id="7" name="Picture 2"/>
          <p:cNvPicPr>
            <a:picLocks noChangeAspect="1" noChangeArrowheads="1"/>
          </p:cNvPicPr>
          <p:nvPr/>
        </p:nvPicPr>
        <p:blipFill>
          <a:blip r:embed="rId3" cstate="print"/>
          <a:srcRect/>
          <a:stretch>
            <a:fillRect/>
          </a:stretch>
        </p:blipFill>
        <p:spPr bwMode="auto">
          <a:xfrm>
            <a:off x="2495601" y="1844824"/>
            <a:ext cx="7085013" cy="43434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قبل ان نبدأ </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14" name="AutoShape 5"/>
          <p:cNvSpPr>
            <a:spLocks noChangeArrowheads="1"/>
          </p:cNvSpPr>
          <p:nvPr/>
        </p:nvSpPr>
        <p:spPr bwMode="auto">
          <a:xfrm>
            <a:off x="9120337" y="188641"/>
            <a:ext cx="1368425" cy="792163"/>
          </a:xfrm>
          <a:prstGeom prst="star8">
            <a:avLst>
              <a:gd name="adj" fmla="val 38250"/>
            </a:avLst>
          </a:prstGeom>
          <a:ln>
            <a:headEnd/>
            <a:tailEn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solidFill>
                <a:schemeClr val="tx1"/>
              </a:solidFill>
              <a:latin typeface="Arial" pitchFamily="34" charset="0"/>
              <a:cs typeface="Arial" pitchFamily="34" charset="0"/>
            </a:endParaRPr>
          </a:p>
        </p:txBody>
      </p:sp>
      <p:pic>
        <p:nvPicPr>
          <p:cNvPr id="7" name="Picture 2" descr="C:\Users\gcc\AppData\Local\Temp\SNAGHTML2987b9f5.PNG"/>
          <p:cNvPicPr>
            <a:picLocks noChangeAspect="1" noChangeArrowheads="1"/>
          </p:cNvPicPr>
          <p:nvPr/>
        </p:nvPicPr>
        <p:blipFill>
          <a:blip r:embed="rId3" cstate="print"/>
          <a:srcRect/>
          <a:stretch>
            <a:fillRect/>
          </a:stretch>
        </p:blipFill>
        <p:spPr bwMode="auto">
          <a:xfrm>
            <a:off x="3503712" y="1484785"/>
            <a:ext cx="4536504" cy="481758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قبل ان نبدأ </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14" name="AutoShape 5"/>
          <p:cNvSpPr>
            <a:spLocks noChangeArrowheads="1"/>
          </p:cNvSpPr>
          <p:nvPr/>
        </p:nvSpPr>
        <p:spPr bwMode="auto">
          <a:xfrm>
            <a:off x="9120337" y="188641"/>
            <a:ext cx="1368425" cy="792163"/>
          </a:xfrm>
          <a:prstGeom prst="star8">
            <a:avLst>
              <a:gd name="adj" fmla="val 38250"/>
            </a:avLst>
          </a:prstGeom>
          <a:ln>
            <a:headEnd/>
            <a:tailEn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solidFill>
                <a:schemeClr val="tx1"/>
              </a:solidFill>
              <a:latin typeface="Arial" pitchFamily="34" charset="0"/>
              <a:cs typeface="Arial" pitchFamily="34" charset="0"/>
            </a:endParaRPr>
          </a:p>
        </p:txBody>
      </p:sp>
      <p:pic>
        <p:nvPicPr>
          <p:cNvPr id="7" name="Picture 1"/>
          <p:cNvPicPr>
            <a:picLocks noChangeAspect="1" noChangeArrowheads="1"/>
          </p:cNvPicPr>
          <p:nvPr/>
        </p:nvPicPr>
        <p:blipFill>
          <a:blip r:embed="rId3" cstate="print"/>
          <a:srcRect/>
          <a:stretch>
            <a:fillRect/>
          </a:stretch>
        </p:blipFill>
        <p:spPr bwMode="auto">
          <a:xfrm>
            <a:off x="3143672" y="1844825"/>
            <a:ext cx="5976664" cy="409375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endParaRPr lang="ar-IQ" sz="3600" b="1" dirty="0">
              <a:solidFill>
                <a:schemeClr val="bg1"/>
              </a:solidFill>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14" name="AutoShape 5"/>
          <p:cNvSpPr>
            <a:spLocks noChangeArrowheads="1"/>
          </p:cNvSpPr>
          <p:nvPr/>
        </p:nvSpPr>
        <p:spPr bwMode="auto">
          <a:xfrm>
            <a:off x="9120337" y="188641"/>
            <a:ext cx="1368425" cy="792163"/>
          </a:xfrm>
          <a:prstGeom prst="star8">
            <a:avLst>
              <a:gd name="adj" fmla="val 38250"/>
            </a:avLst>
          </a:prstGeom>
          <a:ln>
            <a:headEnd/>
            <a:tailEn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solidFill>
                <a:schemeClr val="tx1"/>
              </a:solidFill>
              <a:latin typeface="Arial" pitchFamily="34" charset="0"/>
              <a:cs typeface="Arial" pitchFamily="34" charset="0"/>
            </a:endParaRPr>
          </a:p>
        </p:txBody>
      </p:sp>
      <p:sp>
        <p:nvSpPr>
          <p:cNvPr id="8" name="مستطيل 7"/>
          <p:cNvSpPr/>
          <p:nvPr/>
        </p:nvSpPr>
        <p:spPr>
          <a:xfrm>
            <a:off x="2351584" y="2813447"/>
            <a:ext cx="7128792" cy="1446550"/>
          </a:xfrm>
          <a:prstGeom prst="rect">
            <a:avLst/>
          </a:prstGeom>
        </p:spPr>
        <p:txBody>
          <a:bodyPr wrap="square">
            <a:spAutoFit/>
          </a:bodyPr>
          <a:lstStyle/>
          <a:p>
            <a:pPr algn="ctr">
              <a:spcBef>
                <a:spcPct val="50000"/>
              </a:spcBef>
              <a:defRPr/>
            </a:pPr>
            <a:r>
              <a:rPr lang="ar-SA" sz="8800" b="1" dirty="0">
                <a:ln w="50800"/>
                <a:solidFill>
                  <a:srgbClr val="383838"/>
                </a:solidFill>
                <a:latin typeface="Arial" pitchFamily="34" charset="0"/>
                <a:cs typeface="Arial" pitchFamily="34" charset="0"/>
              </a:rPr>
              <a:t>التفكير</a:t>
            </a:r>
            <a:endParaRPr lang="en-US" sz="8800" b="1" dirty="0">
              <a:ln w="50800"/>
              <a:solidFill>
                <a:srgbClr val="383838"/>
              </a:solidFill>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مستطيل 7"/>
          <p:cNvSpPr/>
          <p:nvPr/>
        </p:nvSpPr>
        <p:spPr>
          <a:xfrm>
            <a:off x="2351584" y="2813447"/>
            <a:ext cx="7128792" cy="2123658"/>
          </a:xfrm>
          <a:prstGeom prst="rect">
            <a:avLst/>
          </a:prstGeom>
        </p:spPr>
        <p:txBody>
          <a:bodyPr wrap="square">
            <a:spAutoFit/>
          </a:bodyPr>
          <a:lstStyle/>
          <a:p>
            <a:pPr algn="ctr"/>
            <a:r>
              <a:rPr lang="ar-IQ" sz="3600" b="1" dirty="0">
                <a:solidFill>
                  <a:srgbClr val="080808"/>
                </a:solidFill>
              </a:rPr>
              <a:t>قال تعالى </a:t>
            </a:r>
            <a:r>
              <a:rPr lang="ar-SA" sz="3600" b="1" dirty="0">
                <a:solidFill>
                  <a:srgbClr val="080808"/>
                </a:solidFill>
              </a:rPr>
              <a:t> </a:t>
            </a:r>
            <a:r>
              <a:rPr lang="ar-IQ" sz="3600" b="1" dirty="0" err="1">
                <a:solidFill>
                  <a:srgbClr val="080808"/>
                </a:solidFill>
              </a:rPr>
              <a:t>:</a:t>
            </a:r>
            <a:endParaRPr lang="ar-IQ" sz="3600" b="1" dirty="0">
              <a:solidFill>
                <a:srgbClr val="080808"/>
              </a:solidFill>
            </a:endParaRPr>
          </a:p>
          <a:p>
            <a:pPr algn="ctr">
              <a:spcBef>
                <a:spcPct val="50000"/>
              </a:spcBef>
              <a:defRPr/>
            </a:pPr>
            <a:r>
              <a:rPr lang="ar-IQ" sz="3200" b="1" dirty="0" err="1">
                <a:ln w="50800"/>
                <a:solidFill>
                  <a:srgbClr val="383838"/>
                </a:solidFill>
                <a:latin typeface="Arial" pitchFamily="34" charset="0"/>
                <a:cs typeface="Arial" pitchFamily="34" charset="0"/>
              </a:rPr>
              <a:t>(</a:t>
            </a:r>
            <a:r>
              <a:rPr lang="ar-IQ" sz="3200" b="1" dirty="0">
                <a:ln w="50800"/>
                <a:solidFill>
                  <a:srgbClr val="383838"/>
                </a:solidFill>
                <a:latin typeface="Arial" pitchFamily="34" charset="0"/>
                <a:cs typeface="Arial" pitchFamily="34" charset="0"/>
              </a:rPr>
              <a:t>(قل هل يستوي الأعمى والبصير أفلا تتفكرون</a:t>
            </a:r>
            <a:r>
              <a:rPr lang="ar-IQ" sz="3200" b="1" dirty="0" err="1">
                <a:ln w="50800"/>
                <a:solidFill>
                  <a:srgbClr val="383838"/>
                </a:solidFill>
                <a:latin typeface="Arial" pitchFamily="34" charset="0"/>
                <a:cs typeface="Arial" pitchFamily="34" charset="0"/>
              </a:rPr>
              <a:t>))</a:t>
            </a:r>
            <a:endParaRPr lang="ar-IQ" sz="3200" b="1" dirty="0">
              <a:ln w="50800"/>
              <a:solidFill>
                <a:srgbClr val="383838"/>
              </a:solidFill>
              <a:latin typeface="Arial" pitchFamily="34" charset="0"/>
              <a:cs typeface="Arial" pitchFamily="34" charset="0"/>
            </a:endParaRPr>
          </a:p>
          <a:p>
            <a:pPr algn="ctr">
              <a:spcBef>
                <a:spcPct val="50000"/>
              </a:spcBef>
              <a:defRPr/>
            </a:pPr>
            <a:r>
              <a:rPr lang="ar-IQ" sz="3200" b="1" dirty="0">
                <a:ln w="50800"/>
                <a:solidFill>
                  <a:srgbClr val="383838"/>
                </a:solidFill>
                <a:latin typeface="Arial" pitchFamily="34" charset="0"/>
                <a:cs typeface="Arial" pitchFamily="34" charset="0"/>
              </a:rPr>
              <a:t>            </a:t>
            </a:r>
            <a:r>
              <a:rPr lang="ar-IQ" sz="3200" b="1" dirty="0" err="1">
                <a:ln w="50800"/>
                <a:solidFill>
                  <a:srgbClr val="383838"/>
                </a:solidFill>
                <a:latin typeface="Arial" pitchFamily="34" charset="0"/>
                <a:cs typeface="Arial" pitchFamily="34" charset="0"/>
              </a:rPr>
              <a:t>الأنعام  </a:t>
            </a:r>
            <a:r>
              <a:rPr lang="ar-IQ" sz="3200" b="1" dirty="0">
                <a:ln w="50800"/>
                <a:solidFill>
                  <a:srgbClr val="383838"/>
                </a:solidFill>
                <a:latin typeface="Arial" pitchFamily="34" charset="0"/>
                <a:cs typeface="Arial" pitchFamily="34" charset="0"/>
              </a:rPr>
              <a:t>(50</a:t>
            </a:r>
            <a:r>
              <a:rPr lang="ar-IQ" sz="3200" b="1" dirty="0" err="1">
                <a:ln w="50800"/>
                <a:solidFill>
                  <a:srgbClr val="383838"/>
                </a:solidFill>
                <a:latin typeface="Arial" pitchFamily="34" charset="0"/>
                <a:cs typeface="Arial" pitchFamily="34" charset="0"/>
              </a:rPr>
              <a:t>)</a:t>
            </a:r>
            <a:endParaRPr lang="en-US" sz="3200" b="1" dirty="0">
              <a:ln w="50800"/>
              <a:solidFill>
                <a:srgbClr val="383838"/>
              </a:solidFill>
              <a:latin typeface="Arial" pitchFamily="34" charset="0"/>
              <a:cs typeface="Arial" pitchFamily="34" charset="0"/>
            </a:endParaRPr>
          </a:p>
        </p:txBody>
      </p:sp>
      <p:sp>
        <p:nvSpPr>
          <p:cNvPr id="7"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b="1" dirty="0">
                <a:solidFill>
                  <a:schemeClr val="bg1"/>
                </a:solidFill>
              </a:rPr>
              <a:t>التفكير في القرآن </a:t>
            </a:r>
            <a:endParaRPr lang="en-US" sz="3600" dirty="0">
              <a:solidFill>
                <a:schemeClr val="bg1"/>
              </a:solidFill>
              <a:cs typeface="PT Bold Heading" pitchFamily="2" charset="-78"/>
            </a:endParaRPr>
          </a:p>
        </p:txBody>
      </p:sp>
      <p:sp>
        <p:nvSpPr>
          <p:cNvPr id="9" name="AutoShape 5"/>
          <p:cNvSpPr>
            <a:spLocks noChangeArrowheads="1"/>
          </p:cNvSpPr>
          <p:nvPr/>
        </p:nvSpPr>
        <p:spPr bwMode="auto">
          <a:xfrm>
            <a:off x="9120337" y="188641"/>
            <a:ext cx="1368425" cy="792163"/>
          </a:xfrm>
          <a:prstGeom prst="star8">
            <a:avLst>
              <a:gd name="adj" fmla="val 38250"/>
            </a:avLst>
          </a:prstGeom>
          <a:ln>
            <a:headEnd/>
            <a:tailEn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solidFill>
                <a:schemeClr val="tx1"/>
              </a:solidFill>
              <a:latin typeface="Arial" pitchFamily="34" charset="0"/>
              <a:cs typeface="Arial" pitchFamily="34" charset="0"/>
            </a:endParaRPr>
          </a:p>
        </p:txBody>
      </p:sp>
      <p:pic>
        <p:nvPicPr>
          <p:cNvPr id="10" name="Picture 3" descr="bd04924_"/>
          <p:cNvPicPr>
            <a:picLocks noChangeAspect="1" noChangeArrowheads="1"/>
          </p:cNvPicPr>
          <p:nvPr/>
        </p:nvPicPr>
        <p:blipFill>
          <a:blip r:embed="rId2" cstate="print"/>
          <a:srcRect/>
          <a:stretch>
            <a:fillRect/>
          </a:stretch>
        </p:blipFill>
        <p:spPr bwMode="auto">
          <a:xfrm>
            <a:off x="1631504" y="116633"/>
            <a:ext cx="817562" cy="1101725"/>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Rectangle 1027"/>
          <p:cNvSpPr>
            <a:spLocks noGrp="1" noChangeArrowheads="1"/>
          </p:cNvSpPr>
          <p:nvPr>
            <p:ph type="body" idx="1"/>
          </p:nvPr>
        </p:nvSpPr>
        <p:spPr>
          <a:xfrm>
            <a:off x="1007534" y="2305050"/>
            <a:ext cx="9000067" cy="3500438"/>
          </a:xfrm>
        </p:spPr>
        <p:txBody>
          <a:bodyPr/>
          <a:lstStyle/>
          <a:p>
            <a:pPr>
              <a:lnSpc>
                <a:spcPct val="140000"/>
              </a:lnSpc>
            </a:pPr>
            <a:r>
              <a:rPr lang="ar-SA" sz="2600" dirty="0"/>
              <a:t>( كذلك يبين الله لكم الآيات لعلكم </a:t>
            </a:r>
            <a:r>
              <a:rPr lang="ar-SA" sz="2600" dirty="0" err="1"/>
              <a:t>تتفكرون )</a:t>
            </a:r>
            <a:endParaRPr lang="en-US" sz="2600" b="1" dirty="0"/>
          </a:p>
          <a:p>
            <a:pPr>
              <a:lnSpc>
                <a:spcPct val="140000"/>
              </a:lnSpc>
            </a:pPr>
            <a:r>
              <a:rPr lang="ar-SA" sz="2600" dirty="0"/>
              <a:t>( ويبين آياته للناس لعلهم </a:t>
            </a:r>
            <a:r>
              <a:rPr lang="ar-SA" sz="2600" dirty="0" err="1"/>
              <a:t>يتذكرون ) .</a:t>
            </a:r>
            <a:endParaRPr lang="en-US" sz="2600" b="1" dirty="0"/>
          </a:p>
          <a:p>
            <a:pPr>
              <a:lnSpc>
                <a:spcPct val="140000"/>
              </a:lnSpc>
            </a:pPr>
            <a:r>
              <a:rPr lang="ar-SA" sz="2600" dirty="0"/>
              <a:t>(كذلك يبين الله لكم آياته لعلكم </a:t>
            </a:r>
            <a:r>
              <a:rPr lang="ar-SA" sz="2600" dirty="0" err="1"/>
              <a:t>تعقلون ) .</a:t>
            </a:r>
            <a:endParaRPr lang="en-US" sz="2600" b="1" dirty="0"/>
          </a:p>
        </p:txBody>
      </p:sp>
      <p:sp>
        <p:nvSpPr>
          <p:cNvPr id="115716" name="Rectangle 1028"/>
          <p:cNvSpPr>
            <a:spLocks noChangeArrowheads="1"/>
          </p:cNvSpPr>
          <p:nvPr/>
        </p:nvSpPr>
        <p:spPr bwMode="auto">
          <a:xfrm>
            <a:off x="2711624" y="4293096"/>
            <a:ext cx="7772400" cy="1276350"/>
          </a:xfrm>
          <a:prstGeom prst="rect">
            <a:avLst/>
          </a:prstGeom>
          <a:noFill/>
          <a:ln w="9525">
            <a:noFill/>
            <a:miter lim="800000"/>
            <a:headEnd/>
            <a:tailEnd/>
          </a:ln>
          <a:effectLst/>
        </p:spPr>
        <p:txBody>
          <a:bodyPr/>
          <a:lstStyle/>
          <a:p>
            <a:pPr marL="342900" indent="-342900" algn="ctr">
              <a:spcBef>
                <a:spcPct val="20000"/>
              </a:spcBef>
              <a:buClr>
                <a:schemeClr val="folHlink"/>
              </a:buClr>
              <a:buSzPct val="60000"/>
            </a:pPr>
            <a:r>
              <a:rPr lang="ar-SA" sz="4000" b="1" dirty="0"/>
              <a:t>  </a:t>
            </a:r>
            <a:r>
              <a:rPr lang="ar-SA" sz="4000" b="1" u="sng" dirty="0">
                <a:solidFill>
                  <a:schemeClr val="accent2">
                    <a:lumMod val="50000"/>
                  </a:schemeClr>
                </a:solidFill>
              </a:rPr>
              <a:t>494</a:t>
            </a:r>
            <a:r>
              <a:rPr lang="ar-SA" sz="4000" b="1" dirty="0"/>
              <a:t> آية ورد فيها مشتقات العقل و وظائفه</a:t>
            </a:r>
          </a:p>
          <a:p>
            <a:pPr marL="342900" indent="-342900" algn="ctr">
              <a:spcBef>
                <a:spcPct val="20000"/>
              </a:spcBef>
              <a:buClr>
                <a:schemeClr val="folHlink"/>
              </a:buClr>
              <a:buSzPct val="60000"/>
            </a:pPr>
            <a:br>
              <a:rPr lang="ar-SA" sz="1600" b="1" dirty="0"/>
            </a:br>
            <a:endParaRPr lang="en-US" sz="1600" b="1" dirty="0"/>
          </a:p>
        </p:txBody>
      </p:sp>
      <p:sp>
        <p:nvSpPr>
          <p:cNvPr id="5"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b="1" dirty="0">
                <a:solidFill>
                  <a:schemeClr val="bg1"/>
                </a:solidFill>
              </a:rPr>
              <a:t>التفكير في القرآن </a:t>
            </a:r>
            <a:endParaRPr lang="en-US" sz="3600" dirty="0">
              <a:solidFill>
                <a:schemeClr val="bg1"/>
              </a:solidFill>
              <a:cs typeface="PT Bold Heading" pitchFamily="2" charset="-78"/>
            </a:endParaRPr>
          </a:p>
        </p:txBody>
      </p:sp>
      <p:sp>
        <p:nvSpPr>
          <p:cNvPr id="6" name="AutoShape 5"/>
          <p:cNvSpPr>
            <a:spLocks noChangeArrowheads="1"/>
          </p:cNvSpPr>
          <p:nvPr/>
        </p:nvSpPr>
        <p:spPr bwMode="auto">
          <a:xfrm>
            <a:off x="9120337" y="188641"/>
            <a:ext cx="1368425" cy="792163"/>
          </a:xfrm>
          <a:prstGeom prst="star8">
            <a:avLst>
              <a:gd name="adj" fmla="val 38250"/>
            </a:avLst>
          </a:prstGeom>
          <a:ln>
            <a:headEnd/>
            <a:tailEn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solidFill>
                <a:schemeClr val="tx1"/>
              </a:solidFill>
              <a:latin typeface="Arial" pitchFamily="34" charset="0"/>
              <a:cs typeface="Arial" pitchFamily="34" charset="0"/>
            </a:endParaRPr>
          </a:p>
        </p:txBody>
      </p:sp>
      <p:pic>
        <p:nvPicPr>
          <p:cNvPr id="7"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body" idx="1"/>
          </p:nvPr>
        </p:nvSpPr>
        <p:spPr>
          <a:xfrm>
            <a:off x="1847529" y="1772816"/>
            <a:ext cx="8138583" cy="4712494"/>
          </a:xfrm>
        </p:spPr>
        <p:txBody>
          <a:bodyPr/>
          <a:lstStyle/>
          <a:p>
            <a:pPr>
              <a:lnSpc>
                <a:spcPct val="160000"/>
              </a:lnSpc>
            </a:pPr>
            <a:r>
              <a:rPr lang="ar-SA" sz="2400" b="1" dirty="0">
                <a:solidFill>
                  <a:schemeClr val="folHlink"/>
                </a:solidFill>
              </a:rPr>
              <a:t>129 آية</a:t>
            </a:r>
            <a:r>
              <a:rPr lang="ar-SA" sz="2400" b="1" dirty="0"/>
              <a:t> 		</a:t>
            </a:r>
            <a:r>
              <a:rPr lang="ar-SA" sz="2400" b="1" dirty="0">
                <a:solidFill>
                  <a:srgbClr val="602000"/>
                </a:solidFill>
              </a:rPr>
              <a:t>تدعو الى النظر</a:t>
            </a:r>
          </a:p>
          <a:p>
            <a:pPr>
              <a:lnSpc>
                <a:spcPct val="160000"/>
              </a:lnSpc>
            </a:pPr>
            <a:r>
              <a:rPr lang="ar-SA" sz="2400" b="1" dirty="0">
                <a:solidFill>
                  <a:schemeClr val="folHlink"/>
                </a:solidFill>
              </a:rPr>
              <a:t>4   آيات</a:t>
            </a:r>
            <a:r>
              <a:rPr lang="ar-SA" sz="2400" b="1" dirty="0"/>
              <a:t>		</a:t>
            </a:r>
            <a:r>
              <a:rPr lang="ar-SA" sz="2400" b="1" dirty="0">
                <a:solidFill>
                  <a:srgbClr val="602000"/>
                </a:solidFill>
              </a:rPr>
              <a:t>تدعو الى التدبر</a:t>
            </a:r>
          </a:p>
          <a:p>
            <a:pPr>
              <a:lnSpc>
                <a:spcPct val="160000"/>
              </a:lnSpc>
            </a:pPr>
            <a:r>
              <a:rPr lang="ar-SA" sz="2400" b="1" dirty="0">
                <a:solidFill>
                  <a:schemeClr val="folHlink"/>
                </a:solidFill>
              </a:rPr>
              <a:t>16  آية</a:t>
            </a:r>
            <a:r>
              <a:rPr lang="ar-SA" sz="2400" b="1" dirty="0"/>
              <a:t>		</a:t>
            </a:r>
            <a:r>
              <a:rPr lang="ar-SA" sz="2400" b="1" dirty="0">
                <a:solidFill>
                  <a:srgbClr val="602000"/>
                </a:solidFill>
              </a:rPr>
              <a:t>تدعو للتفكير</a:t>
            </a:r>
          </a:p>
          <a:p>
            <a:pPr>
              <a:lnSpc>
                <a:spcPct val="160000"/>
              </a:lnSpc>
            </a:pPr>
            <a:r>
              <a:rPr lang="ar-SA" sz="2400" b="1" dirty="0">
                <a:solidFill>
                  <a:schemeClr val="folHlink"/>
                </a:solidFill>
              </a:rPr>
              <a:t>7   آيات</a:t>
            </a:r>
            <a:r>
              <a:rPr lang="ar-SA" sz="2400" b="1" dirty="0"/>
              <a:t>		</a:t>
            </a:r>
            <a:r>
              <a:rPr lang="ar-SA" sz="2400" b="1" dirty="0">
                <a:solidFill>
                  <a:srgbClr val="602000"/>
                </a:solidFill>
              </a:rPr>
              <a:t>تدعو الى الاعتبار</a:t>
            </a:r>
            <a:r>
              <a:rPr lang="ar-SA" sz="2400" b="1" dirty="0"/>
              <a:t>	</a:t>
            </a:r>
          </a:p>
          <a:p>
            <a:pPr>
              <a:lnSpc>
                <a:spcPct val="160000"/>
              </a:lnSpc>
            </a:pPr>
            <a:r>
              <a:rPr lang="ar-SA" sz="2400" b="1" dirty="0">
                <a:solidFill>
                  <a:schemeClr val="folHlink"/>
                </a:solidFill>
              </a:rPr>
              <a:t>20  آية</a:t>
            </a:r>
            <a:r>
              <a:rPr lang="ar-SA" sz="2400" b="1" dirty="0"/>
              <a:t>		</a:t>
            </a:r>
            <a:r>
              <a:rPr lang="ar-SA" sz="2400" b="1" dirty="0">
                <a:solidFill>
                  <a:srgbClr val="602000"/>
                </a:solidFill>
              </a:rPr>
              <a:t>تدعو الى التفقه</a:t>
            </a:r>
          </a:p>
          <a:p>
            <a:pPr>
              <a:lnSpc>
                <a:spcPct val="160000"/>
              </a:lnSpc>
            </a:pPr>
            <a:r>
              <a:rPr lang="ar-SA" sz="2400" b="1" dirty="0" err="1">
                <a:solidFill>
                  <a:schemeClr val="folHlink"/>
                </a:solidFill>
              </a:rPr>
              <a:t>269آية</a:t>
            </a:r>
            <a:r>
              <a:rPr lang="ar-SA" sz="2400" b="1" dirty="0"/>
              <a:t>		</a:t>
            </a:r>
            <a:r>
              <a:rPr lang="ar-SA" sz="2400" b="1" dirty="0">
                <a:solidFill>
                  <a:srgbClr val="602000"/>
                </a:solidFill>
              </a:rPr>
              <a:t>تدعو الى التذكر</a:t>
            </a:r>
            <a:endParaRPr lang="en-US" sz="2400" b="1" dirty="0">
              <a:solidFill>
                <a:srgbClr val="602000"/>
              </a:solidFill>
            </a:endParaRPr>
          </a:p>
        </p:txBody>
      </p:sp>
      <p:sp>
        <p:nvSpPr>
          <p:cNvPr id="4"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b="1" dirty="0">
                <a:solidFill>
                  <a:schemeClr val="bg1"/>
                </a:solidFill>
              </a:rPr>
              <a:t>التفكير في القرآن </a:t>
            </a:r>
            <a:endParaRPr lang="en-US" sz="3600" dirty="0">
              <a:solidFill>
                <a:schemeClr val="bg1"/>
              </a:solidFill>
              <a:cs typeface="PT Bold Heading" pitchFamily="2" charset="-78"/>
            </a:endParaRPr>
          </a:p>
        </p:txBody>
      </p:sp>
      <p:sp>
        <p:nvSpPr>
          <p:cNvPr id="6" name="AutoShape 5"/>
          <p:cNvSpPr>
            <a:spLocks noChangeArrowheads="1"/>
          </p:cNvSpPr>
          <p:nvPr/>
        </p:nvSpPr>
        <p:spPr bwMode="auto">
          <a:xfrm>
            <a:off x="9120337" y="188641"/>
            <a:ext cx="1368425" cy="792163"/>
          </a:xfrm>
          <a:prstGeom prst="star8">
            <a:avLst>
              <a:gd name="adj" fmla="val 38250"/>
            </a:avLst>
          </a:prstGeom>
          <a:ln>
            <a:headEnd/>
            <a:tailEn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solidFill>
                <a:schemeClr val="tx1"/>
              </a:solidFill>
              <a:latin typeface="Arial" pitchFamily="34" charset="0"/>
              <a:cs typeface="Arial" pitchFamily="34" charset="0"/>
            </a:endParaRPr>
          </a:p>
        </p:txBody>
      </p:sp>
      <p:pic>
        <p:nvPicPr>
          <p:cNvPr id="7"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WordArt 3"/>
          <p:cNvSpPr>
            <a:spLocks noChangeArrowheads="1" noChangeShapeType="1" noTextEdit="1"/>
          </p:cNvSpPr>
          <p:nvPr/>
        </p:nvSpPr>
        <p:spPr bwMode="auto">
          <a:xfrm>
            <a:off x="3863752" y="188640"/>
            <a:ext cx="5306144" cy="1682750"/>
          </a:xfrm>
          <a:prstGeom prst="rect">
            <a:avLst/>
          </a:prstGeom>
        </p:spPr>
        <p:txBody>
          <a:bodyPr wrap="none" fromWordArt="1">
            <a:prstTxWarp prst="textPlain">
              <a:avLst>
                <a:gd name="adj" fmla="val 50000"/>
              </a:avLst>
            </a:prstTxWarp>
          </a:bodyPr>
          <a:lstStyle/>
          <a:p>
            <a:pPr algn="ctr" rtl="1"/>
            <a:r>
              <a:rPr lang="ar-SA" sz="1050" kern="10" dirty="0">
                <a:ln w="9525">
                  <a:solidFill>
                    <a:srgbClr val="FFFF00"/>
                  </a:solidFill>
                  <a:round/>
                  <a:headEnd/>
                  <a:tailEnd/>
                </a:ln>
                <a:effectLst>
                  <a:outerShdw dist="107763" dir="13500000" algn="ctr" rotWithShape="0">
                    <a:srgbClr val="808080"/>
                  </a:outerShdw>
                </a:effectLst>
                <a:latin typeface="Arial" pitchFamily="34" charset="0"/>
                <a:cs typeface="Arial" pitchFamily="34" charset="0"/>
              </a:rPr>
              <a:t>الأمـية </a:t>
            </a:r>
            <a:r>
              <a:rPr lang="ar-SA" sz="1050" kern="10" dirty="0" err="1">
                <a:ln w="9525">
                  <a:solidFill>
                    <a:srgbClr val="FFFF00"/>
                  </a:solidFill>
                  <a:round/>
                  <a:headEnd/>
                  <a:tailEnd/>
                </a:ln>
                <a:effectLst>
                  <a:outerShdw dist="107763" dir="13500000" algn="ctr" rotWithShape="0">
                    <a:srgbClr val="808080"/>
                  </a:outerShdw>
                </a:effectLst>
                <a:latin typeface="Arial" pitchFamily="34" charset="0"/>
                <a:cs typeface="Arial" pitchFamily="34" charset="0"/>
              </a:rPr>
              <a:t>الثالثة!!!</a:t>
            </a:r>
            <a:endParaRPr lang="ar-SA" sz="1050" kern="10" dirty="0">
              <a:ln w="9525">
                <a:solidFill>
                  <a:srgbClr val="FFFF00"/>
                </a:solidFill>
                <a:round/>
                <a:headEnd/>
                <a:tailEnd/>
              </a:ln>
              <a:effectLst>
                <a:outerShdw dist="107763" dir="13500000" algn="ctr" rotWithShape="0">
                  <a:srgbClr val="808080"/>
                </a:outerShdw>
              </a:effectLst>
              <a:latin typeface="Arial" pitchFamily="34" charset="0"/>
              <a:cs typeface="Arial" pitchFamily="34" charset="0"/>
            </a:endParaRPr>
          </a:p>
        </p:txBody>
      </p:sp>
      <p:sp>
        <p:nvSpPr>
          <p:cNvPr id="10248" name="WordArt 8"/>
          <p:cNvSpPr>
            <a:spLocks noChangeArrowheads="1" noChangeShapeType="1" noTextEdit="1"/>
          </p:cNvSpPr>
          <p:nvPr/>
        </p:nvSpPr>
        <p:spPr bwMode="auto">
          <a:xfrm>
            <a:off x="2855640" y="1844824"/>
            <a:ext cx="6934200" cy="1447800"/>
          </a:xfrm>
          <a:prstGeom prst="rect">
            <a:avLst/>
          </a:prstGeom>
        </p:spPr>
        <p:txBody>
          <a:bodyPr wrap="none" fromWordArt="1">
            <a:prstTxWarp prst="textPlain">
              <a:avLst>
                <a:gd name="adj" fmla="val 50000"/>
              </a:avLst>
            </a:prstTxWarp>
            <a:scene3d>
              <a:camera prst="legacyPerspectiveFront"/>
              <a:lightRig rig="legacyFlat3" dir="b"/>
            </a:scene3d>
            <a:sp3d extrusionH="430200" prstMaterial="legacyMatte">
              <a:extrusionClr>
                <a:srgbClr val="00FF00"/>
              </a:extrusionClr>
            </a:sp3d>
          </a:bodyPr>
          <a:lstStyle/>
          <a:p>
            <a:pPr algn="ctr" rtl="1"/>
            <a:r>
              <a:rPr lang="ar-SA" sz="3600" b="1" kern="10" dirty="0" err="1">
                <a:ln w="9525">
                  <a:noFill/>
                  <a:round/>
                  <a:headEnd/>
                  <a:tailEnd/>
                </a:ln>
                <a:gradFill rotWithShape="0">
                  <a:gsLst>
                    <a:gs pos="0">
                      <a:srgbClr val="FFFF00"/>
                    </a:gs>
                    <a:gs pos="100000">
                      <a:srgbClr val="FF3300"/>
                    </a:gs>
                  </a:gsLst>
                  <a:path path="rect">
                    <a:fillToRect l="50000" t="50000" r="50000" b="50000"/>
                  </a:path>
                </a:gradFill>
                <a:latin typeface="Traditional Arabic"/>
                <a:cs typeface="Traditional Arabic"/>
              </a:rPr>
              <a:t>1 </a:t>
            </a:r>
            <a:r>
              <a:rPr lang="ar-SA" sz="3600" b="1" kern="10" dirty="0">
                <a:ln w="9525">
                  <a:noFill/>
                  <a:round/>
                  <a:headEnd/>
                  <a:tailEnd/>
                </a:ln>
                <a:gradFill rotWithShape="0">
                  <a:gsLst>
                    <a:gs pos="0">
                      <a:srgbClr val="FFFF00"/>
                    </a:gs>
                    <a:gs pos="100000">
                      <a:srgbClr val="FF3300"/>
                    </a:gs>
                  </a:gsLst>
                  <a:path path="rect">
                    <a:fillToRect l="50000" t="50000" r="50000" b="50000"/>
                  </a:path>
                </a:gradFill>
                <a:latin typeface="Traditional Arabic"/>
                <a:cs typeface="Traditional Arabic"/>
              </a:rPr>
              <a:t>-  </a:t>
            </a:r>
            <a:r>
              <a:rPr lang="ar-SA" sz="3600" b="1" kern="10" dirty="0">
                <a:ln w="9525">
                  <a:noFill/>
                  <a:round/>
                  <a:headEnd/>
                  <a:tailEnd/>
                </a:ln>
                <a:latin typeface="Traditional Arabic"/>
                <a:cs typeface="Traditional Arabic"/>
              </a:rPr>
              <a:t>أمية القراءة والكتابة </a:t>
            </a:r>
          </a:p>
        </p:txBody>
      </p:sp>
      <p:sp>
        <p:nvSpPr>
          <p:cNvPr id="10253" name="WordArt 13"/>
          <p:cNvSpPr>
            <a:spLocks noChangeArrowheads="1" noChangeShapeType="1" noTextEdit="1"/>
          </p:cNvSpPr>
          <p:nvPr/>
        </p:nvSpPr>
        <p:spPr bwMode="auto">
          <a:xfrm>
            <a:off x="2819400" y="2286000"/>
            <a:ext cx="6781800" cy="2286000"/>
          </a:xfrm>
          <a:prstGeom prst="rect">
            <a:avLst/>
          </a:prstGeom>
        </p:spPr>
        <p:txBody>
          <a:bodyPr wrap="none" fromWordArt="1">
            <a:prstTxWarp prst="textPlain">
              <a:avLst>
                <a:gd name="adj" fmla="val 50000"/>
              </a:avLst>
            </a:prstTxWarp>
            <a:scene3d>
              <a:camera prst="legacyPerspectiveFront"/>
              <a:lightRig rig="legacyFlat3" dir="b"/>
            </a:scene3d>
            <a:sp3d extrusionH="430200" prstMaterial="legacyMatte">
              <a:extrusionClr>
                <a:srgbClr val="00FF00"/>
              </a:extrusionClr>
            </a:sp3d>
          </a:bodyPr>
          <a:lstStyle/>
          <a:p>
            <a:pPr algn="ctr" rtl="1"/>
            <a:endParaRPr lang="ar-SA" sz="3600" b="1" kern="10" dirty="0">
              <a:ln w="9525">
                <a:noFill/>
                <a:round/>
                <a:headEnd/>
                <a:tailEnd/>
              </a:ln>
              <a:gradFill rotWithShape="0">
                <a:gsLst>
                  <a:gs pos="0">
                    <a:srgbClr val="FFFF00"/>
                  </a:gs>
                  <a:gs pos="100000">
                    <a:srgbClr val="FF3300"/>
                  </a:gs>
                </a:gsLst>
                <a:path path="rect">
                  <a:fillToRect l="50000" t="50000" r="50000" b="50000"/>
                </a:path>
              </a:gradFill>
              <a:latin typeface="Times New Roman"/>
              <a:cs typeface="Times New Roman"/>
            </a:endParaRPr>
          </a:p>
          <a:p>
            <a:pPr algn="ctr" rtl="1"/>
            <a:r>
              <a:rPr lang="ar-SA" sz="3600" b="1" kern="10" dirty="0" err="1">
                <a:ln w="9525">
                  <a:noFill/>
                  <a:round/>
                  <a:headEnd/>
                  <a:tailEnd/>
                </a:ln>
                <a:gradFill rotWithShape="0">
                  <a:gsLst>
                    <a:gs pos="0">
                      <a:srgbClr val="FFFF00"/>
                    </a:gs>
                    <a:gs pos="100000">
                      <a:srgbClr val="FF3300"/>
                    </a:gs>
                  </a:gsLst>
                  <a:path path="rect">
                    <a:fillToRect l="50000" t="50000" r="50000" b="50000"/>
                  </a:path>
                </a:gradFill>
                <a:latin typeface="Times New Roman"/>
                <a:cs typeface="Times New Roman"/>
              </a:rPr>
              <a:t>2 </a:t>
            </a:r>
            <a:r>
              <a:rPr lang="ar-SA" sz="3600" b="1" kern="10" dirty="0">
                <a:ln w="9525">
                  <a:noFill/>
                  <a:round/>
                  <a:headEnd/>
                  <a:tailEnd/>
                </a:ln>
                <a:gradFill rotWithShape="0">
                  <a:gsLst>
                    <a:gs pos="0">
                      <a:srgbClr val="FFFF00"/>
                    </a:gs>
                    <a:gs pos="100000">
                      <a:srgbClr val="FF3300"/>
                    </a:gs>
                  </a:gsLst>
                  <a:path path="rect">
                    <a:fillToRect l="50000" t="50000" r="50000" b="50000"/>
                  </a:path>
                </a:gradFill>
                <a:latin typeface="Times New Roman"/>
                <a:cs typeface="Times New Roman"/>
              </a:rPr>
              <a:t>-  </a:t>
            </a:r>
            <a:r>
              <a:rPr lang="ar-SA" sz="3600" b="1" kern="10" dirty="0">
                <a:ln w="9525">
                  <a:noFill/>
                  <a:round/>
                  <a:headEnd/>
                  <a:tailEnd/>
                </a:ln>
                <a:latin typeface="Times New Roman"/>
                <a:cs typeface="Times New Roman"/>
              </a:rPr>
              <a:t>أمية الكمبيوتر</a:t>
            </a:r>
          </a:p>
        </p:txBody>
      </p:sp>
      <p:sp>
        <p:nvSpPr>
          <p:cNvPr id="10254" name="WordArt 14"/>
          <p:cNvSpPr>
            <a:spLocks noChangeArrowheads="1" noChangeShapeType="1" noTextEdit="1"/>
          </p:cNvSpPr>
          <p:nvPr/>
        </p:nvSpPr>
        <p:spPr bwMode="auto">
          <a:xfrm>
            <a:off x="2855640" y="3429000"/>
            <a:ext cx="7315200" cy="2667000"/>
          </a:xfrm>
          <a:prstGeom prst="rect">
            <a:avLst/>
          </a:prstGeom>
        </p:spPr>
        <p:txBody>
          <a:bodyPr wrap="none" fromWordArt="1">
            <a:prstTxWarp prst="textPlain">
              <a:avLst>
                <a:gd name="adj" fmla="val 50000"/>
              </a:avLst>
            </a:prstTxWarp>
            <a:scene3d>
              <a:camera prst="legacyPerspectiveFront"/>
              <a:lightRig rig="legacyFlat3" dir="b"/>
            </a:scene3d>
            <a:sp3d extrusionH="430200" prstMaterial="legacyMatte">
              <a:extrusionClr>
                <a:srgbClr val="00FF00"/>
              </a:extrusionClr>
            </a:sp3d>
          </a:bodyPr>
          <a:lstStyle/>
          <a:p>
            <a:pPr algn="ctr" rtl="1"/>
            <a:endParaRPr lang="ar-SA" sz="3600" b="1" kern="10" dirty="0">
              <a:ln w="9525">
                <a:noFill/>
                <a:round/>
                <a:headEnd/>
                <a:tailEnd/>
              </a:ln>
              <a:gradFill rotWithShape="0">
                <a:gsLst>
                  <a:gs pos="0">
                    <a:srgbClr val="FFFF00"/>
                  </a:gs>
                  <a:gs pos="100000">
                    <a:srgbClr val="FF3300"/>
                  </a:gs>
                </a:gsLst>
                <a:path path="rect">
                  <a:fillToRect l="50000" t="50000" r="50000" b="50000"/>
                </a:path>
              </a:gradFill>
              <a:latin typeface="Traditional Arabic"/>
              <a:cs typeface="Traditional Arabic"/>
            </a:endParaRPr>
          </a:p>
          <a:p>
            <a:pPr algn="ctr" rtl="1"/>
            <a:r>
              <a:rPr lang="ar-SA" sz="3600" b="1" kern="10" dirty="0" err="1">
                <a:ln w="9525">
                  <a:noFill/>
                  <a:round/>
                  <a:headEnd/>
                  <a:tailEnd/>
                </a:ln>
                <a:gradFill rotWithShape="0">
                  <a:gsLst>
                    <a:gs pos="0">
                      <a:srgbClr val="FFFF00"/>
                    </a:gs>
                    <a:gs pos="100000">
                      <a:srgbClr val="FF3300"/>
                    </a:gs>
                  </a:gsLst>
                  <a:path path="rect">
                    <a:fillToRect l="50000" t="50000" r="50000" b="50000"/>
                  </a:path>
                </a:gradFill>
                <a:latin typeface="Traditional Arabic"/>
                <a:cs typeface="Traditional Arabic"/>
              </a:rPr>
              <a:t>3 </a:t>
            </a:r>
            <a:r>
              <a:rPr lang="ar-SA" sz="3600" b="1" kern="10" dirty="0">
                <a:ln w="9525">
                  <a:noFill/>
                  <a:round/>
                  <a:headEnd/>
                  <a:tailEnd/>
                </a:ln>
                <a:gradFill rotWithShape="0">
                  <a:gsLst>
                    <a:gs pos="0">
                      <a:srgbClr val="FFFF00"/>
                    </a:gs>
                    <a:gs pos="100000">
                      <a:srgbClr val="FF3300"/>
                    </a:gs>
                  </a:gsLst>
                  <a:path path="rect">
                    <a:fillToRect l="50000" t="50000" r="50000" b="50000"/>
                  </a:path>
                </a:gradFill>
                <a:latin typeface="Traditional Arabic"/>
                <a:cs typeface="Traditional Arabic"/>
              </a:rPr>
              <a:t>- </a:t>
            </a:r>
            <a:r>
              <a:rPr lang="ar-SA" sz="3600" b="1" kern="10" dirty="0">
                <a:ln w="9525">
                  <a:noFill/>
                  <a:round/>
                  <a:headEnd/>
                  <a:tailEnd/>
                </a:ln>
                <a:latin typeface="Traditional Arabic"/>
                <a:cs typeface="Traditional Arabic"/>
              </a:rPr>
              <a:t>أمية التفكير</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p:cTn id="7" dur="5000" fill="hold"/>
                                        <p:tgtEl>
                                          <p:spTgt spid="10243"/>
                                        </p:tgtEl>
                                        <p:attrNameLst>
                                          <p:attrName>ppt_w</p:attrName>
                                        </p:attrNameLst>
                                      </p:cBhvr>
                                      <p:tavLst>
                                        <p:tav tm="0" fmla="#ppt_w*sin(2.5*pi*$)">
                                          <p:val>
                                            <p:fltVal val="0"/>
                                          </p:val>
                                        </p:tav>
                                        <p:tav tm="100000">
                                          <p:val>
                                            <p:fltVal val="1"/>
                                          </p:val>
                                        </p:tav>
                                      </p:tavLst>
                                    </p:anim>
                                    <p:anim calcmode="lin" valueType="num">
                                      <p:cBhvr>
                                        <p:cTn id="8" dur="5000" fill="hold"/>
                                        <p:tgtEl>
                                          <p:spTgt spid="10243"/>
                                        </p:tgtEl>
                                        <p:attrNameLst>
                                          <p:attrName>ppt_h</p:attrName>
                                        </p:attrNameLst>
                                      </p:cBhvr>
                                      <p:tavLst>
                                        <p:tav tm="0">
                                          <p:val>
                                            <p:strVal val="#ppt_h"/>
                                          </p:val>
                                        </p:tav>
                                        <p:tav tm="100000">
                                          <p:val>
                                            <p:strVal val="#ppt_h"/>
                                          </p:val>
                                        </p:tav>
                                      </p:tavLst>
                                    </p:anim>
                                  </p:childTnLst>
                                </p:cTn>
                              </p:par>
                            </p:childTnLst>
                          </p:cTn>
                        </p:par>
                        <p:par>
                          <p:cTn id="9" fill="hold">
                            <p:stCondLst>
                              <p:cond delay="5000"/>
                            </p:stCondLst>
                            <p:childTnLst>
                              <p:par>
                                <p:cTn id="10" presetID="7" presetClass="entr" presetSubtype="2" fill="hold" grpId="0" nodeType="afterEffect">
                                  <p:stCondLst>
                                    <p:cond delay="0"/>
                                  </p:stCondLst>
                                  <p:childTnLst>
                                    <p:set>
                                      <p:cBhvr>
                                        <p:cTn id="11" dur="1" fill="hold">
                                          <p:stCondLst>
                                            <p:cond delay="0"/>
                                          </p:stCondLst>
                                        </p:cTn>
                                        <p:tgtEl>
                                          <p:spTgt spid="10248"/>
                                        </p:tgtEl>
                                        <p:attrNameLst>
                                          <p:attrName>style.visibility</p:attrName>
                                        </p:attrNameLst>
                                      </p:cBhvr>
                                      <p:to>
                                        <p:strVal val="visible"/>
                                      </p:to>
                                    </p:set>
                                    <p:anim calcmode="lin" valueType="num">
                                      <p:cBhvr additive="base">
                                        <p:cTn id="12" dur="5000" fill="hold"/>
                                        <p:tgtEl>
                                          <p:spTgt spid="10248"/>
                                        </p:tgtEl>
                                        <p:attrNameLst>
                                          <p:attrName>ppt_x</p:attrName>
                                        </p:attrNameLst>
                                      </p:cBhvr>
                                      <p:tavLst>
                                        <p:tav tm="0">
                                          <p:val>
                                            <p:strVal val="1+#ppt_w/2"/>
                                          </p:val>
                                        </p:tav>
                                        <p:tav tm="100000">
                                          <p:val>
                                            <p:strVal val="#ppt_x"/>
                                          </p:val>
                                        </p:tav>
                                      </p:tavLst>
                                    </p:anim>
                                    <p:anim calcmode="lin" valueType="num">
                                      <p:cBhvr additive="base">
                                        <p:cTn id="13" dur="5000" fill="hold"/>
                                        <p:tgtEl>
                                          <p:spTgt spid="10248"/>
                                        </p:tgtEl>
                                        <p:attrNameLst>
                                          <p:attrName>ppt_y</p:attrName>
                                        </p:attrNameLst>
                                      </p:cBhvr>
                                      <p:tavLst>
                                        <p:tav tm="0">
                                          <p:val>
                                            <p:strVal val="#ppt_y"/>
                                          </p:val>
                                        </p:tav>
                                        <p:tav tm="100000">
                                          <p:val>
                                            <p:strVal val="#ppt_y"/>
                                          </p:val>
                                        </p:tav>
                                      </p:tavLst>
                                    </p:anim>
                                  </p:childTnLst>
                                </p:cTn>
                              </p:par>
                            </p:childTnLst>
                          </p:cTn>
                        </p:par>
                        <p:par>
                          <p:cTn id="14" fill="hold">
                            <p:stCondLst>
                              <p:cond delay="10000"/>
                            </p:stCondLst>
                            <p:childTnLst>
                              <p:par>
                                <p:cTn id="15" presetID="7" presetClass="entr" presetSubtype="8" fill="hold" grpId="0" nodeType="afterEffect">
                                  <p:stCondLst>
                                    <p:cond delay="0"/>
                                  </p:stCondLst>
                                  <p:childTnLst>
                                    <p:set>
                                      <p:cBhvr>
                                        <p:cTn id="16" dur="1" fill="hold">
                                          <p:stCondLst>
                                            <p:cond delay="0"/>
                                          </p:stCondLst>
                                        </p:cTn>
                                        <p:tgtEl>
                                          <p:spTgt spid="10253"/>
                                        </p:tgtEl>
                                        <p:attrNameLst>
                                          <p:attrName>style.visibility</p:attrName>
                                        </p:attrNameLst>
                                      </p:cBhvr>
                                      <p:to>
                                        <p:strVal val="visible"/>
                                      </p:to>
                                    </p:set>
                                    <p:anim calcmode="lin" valueType="num">
                                      <p:cBhvr additive="base">
                                        <p:cTn id="17" dur="5000" fill="hold"/>
                                        <p:tgtEl>
                                          <p:spTgt spid="10253"/>
                                        </p:tgtEl>
                                        <p:attrNameLst>
                                          <p:attrName>ppt_x</p:attrName>
                                        </p:attrNameLst>
                                      </p:cBhvr>
                                      <p:tavLst>
                                        <p:tav tm="0">
                                          <p:val>
                                            <p:strVal val="0-#ppt_w/2"/>
                                          </p:val>
                                        </p:tav>
                                        <p:tav tm="100000">
                                          <p:val>
                                            <p:strVal val="#ppt_x"/>
                                          </p:val>
                                        </p:tav>
                                      </p:tavLst>
                                    </p:anim>
                                    <p:anim calcmode="lin" valueType="num">
                                      <p:cBhvr additive="base">
                                        <p:cTn id="18" dur="5000" fill="hold"/>
                                        <p:tgtEl>
                                          <p:spTgt spid="10253"/>
                                        </p:tgtEl>
                                        <p:attrNameLst>
                                          <p:attrName>ppt_y</p:attrName>
                                        </p:attrNameLst>
                                      </p:cBhvr>
                                      <p:tavLst>
                                        <p:tav tm="0">
                                          <p:val>
                                            <p:strVal val="#ppt_y"/>
                                          </p:val>
                                        </p:tav>
                                        <p:tav tm="100000">
                                          <p:val>
                                            <p:strVal val="#ppt_y"/>
                                          </p:val>
                                        </p:tav>
                                      </p:tavLst>
                                    </p:anim>
                                  </p:childTnLst>
                                </p:cTn>
                              </p:par>
                            </p:childTnLst>
                          </p:cTn>
                        </p:par>
                        <p:par>
                          <p:cTn id="19" fill="hold">
                            <p:stCondLst>
                              <p:cond delay="15000"/>
                            </p:stCondLst>
                            <p:childTnLst>
                              <p:par>
                                <p:cTn id="20" presetID="2" presetClass="entr" presetSubtype="1" fill="hold" grpId="0" nodeType="afterEffect">
                                  <p:stCondLst>
                                    <p:cond delay="0"/>
                                  </p:stCondLst>
                                  <p:childTnLst>
                                    <p:set>
                                      <p:cBhvr>
                                        <p:cTn id="21" dur="1" fill="hold">
                                          <p:stCondLst>
                                            <p:cond delay="0"/>
                                          </p:stCondLst>
                                        </p:cTn>
                                        <p:tgtEl>
                                          <p:spTgt spid="10254"/>
                                        </p:tgtEl>
                                        <p:attrNameLst>
                                          <p:attrName>style.visibility</p:attrName>
                                        </p:attrNameLst>
                                      </p:cBhvr>
                                      <p:to>
                                        <p:strVal val="visible"/>
                                      </p:to>
                                    </p:set>
                                    <p:anim calcmode="lin" valueType="num">
                                      <p:cBhvr additive="base">
                                        <p:cTn id="22" dur="500" fill="hold"/>
                                        <p:tgtEl>
                                          <p:spTgt spid="10254"/>
                                        </p:tgtEl>
                                        <p:attrNameLst>
                                          <p:attrName>ppt_x</p:attrName>
                                        </p:attrNameLst>
                                      </p:cBhvr>
                                      <p:tavLst>
                                        <p:tav tm="0">
                                          <p:val>
                                            <p:strVal val="#ppt_x"/>
                                          </p:val>
                                        </p:tav>
                                        <p:tav tm="100000">
                                          <p:val>
                                            <p:strVal val="#ppt_x"/>
                                          </p:val>
                                        </p:tav>
                                      </p:tavLst>
                                    </p:anim>
                                    <p:anim calcmode="lin" valueType="num">
                                      <p:cBhvr additive="base">
                                        <p:cTn id="23" dur="500" fill="hold"/>
                                        <p:tgtEl>
                                          <p:spTgt spid="1025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nimBg="1"/>
      <p:bldP spid="10248" grpId="0" animBg="1"/>
      <p:bldP spid="10253" grpId="0" animBg="1"/>
      <p:bldP spid="1025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endParaRPr lang="en-US" sz="3600" dirty="0">
              <a:solidFill>
                <a:schemeClr val="bg1"/>
              </a:solidFill>
              <a:cs typeface="PT Bold Heading" pitchFamily="2" charset="-78"/>
            </a:endParaRPr>
          </a:p>
          <a:p>
            <a:pPr algn="ctr"/>
            <a:r>
              <a:rPr lang="ar-SA" sz="3600" dirty="0">
                <a:solidFill>
                  <a:schemeClr val="bg1"/>
                </a:solidFill>
                <a:cs typeface="PT Bold Heading" pitchFamily="2" charset="-78"/>
              </a:rPr>
              <a:t>طرق التفكير</a:t>
            </a:r>
            <a:br>
              <a:rPr lang="en-US" sz="3600" dirty="0">
                <a:solidFill>
                  <a:schemeClr val="bg1"/>
                </a:solidFill>
                <a:cs typeface="PT Bold Heading" pitchFamily="2" charset="-78"/>
              </a:rPr>
            </a:b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4"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pic>
        <p:nvPicPr>
          <p:cNvPr id="5" name="ViYoutube-طرق التفكير">
            <a:hlinkClick r:id="" action="ppaction://media"/>
            <a:extLst>
              <a:ext uri="{FF2B5EF4-FFF2-40B4-BE49-F238E27FC236}">
                <a16:creationId xmlns:a16="http://schemas.microsoft.com/office/drawing/2014/main" id="{AC12E4D3-F559-2567-602E-E18FC3CD22A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048000" y="1714500"/>
            <a:ext cx="6096000" cy="3429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55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0"/>
          <p:cNvSpPr txBox="1">
            <a:spLocks noChangeArrowheads="1"/>
          </p:cNvSpPr>
          <p:nvPr/>
        </p:nvSpPr>
        <p:spPr bwMode="auto">
          <a:xfrm>
            <a:off x="3791744" y="2996953"/>
            <a:ext cx="4800600" cy="701675"/>
          </a:xfrm>
          <a:prstGeom prst="rect">
            <a:avLst/>
          </a:prstGeom>
          <a:gradFill rotWithShape="1">
            <a:gsLst>
              <a:gs pos="0">
                <a:srgbClr val="0000FF"/>
              </a:gs>
              <a:gs pos="100000">
                <a:schemeClr val="bg1"/>
              </a:gs>
            </a:gsLst>
            <a:path path="shape">
              <a:fillToRect l="50000" t="50000" r="50000" b="50000"/>
            </a:path>
          </a:gradFill>
          <a:ln w="9525">
            <a:miter lim="800000"/>
            <a:headEnd/>
            <a:tailEnd/>
          </a:ln>
          <a:effectLst/>
          <a:scene3d>
            <a:camera prst="legacyObliqueBottomLeft"/>
            <a:lightRig rig="legacyFlat4" dir="t"/>
          </a:scene3d>
          <a:sp3d extrusionH="430200" prstMaterial="legacyMatte">
            <a:bevelT w="13500" h="13500" prst="angle"/>
            <a:bevelB w="13500" h="13500" prst="angle"/>
            <a:extrusionClr>
              <a:schemeClr val="tx2"/>
            </a:extrusionClr>
          </a:sp3d>
        </p:spPr>
        <p:txBody>
          <a:bodyPr wrap="none" anchor="ctr">
            <a:flatTx/>
          </a:bodyPr>
          <a:lstStyle/>
          <a:p>
            <a:pPr algn="ctr" rtl="0"/>
            <a:r>
              <a:rPr lang="ar-SA" sz="4800" b="1" dirty="0">
                <a:latin typeface="Times New Roman" pitchFamily="18" charset="0"/>
              </a:rPr>
              <a:t>قاتلات الأفكار</a:t>
            </a:r>
            <a:endParaRPr lang="fr-FR" sz="4800" b="1" dirty="0">
              <a:latin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http://al-sharq.com/UgcImages/Caricature/14-10-2014_17-44-09.jpg"/>
          <p:cNvPicPr>
            <a:picLocks noChangeAspect="1" noChangeArrowheads="1"/>
          </p:cNvPicPr>
          <p:nvPr/>
        </p:nvPicPr>
        <p:blipFill>
          <a:blip r:embed="rId2" cstate="print"/>
          <a:srcRect/>
          <a:stretch>
            <a:fillRect/>
          </a:stretch>
        </p:blipFill>
        <p:spPr bwMode="auto">
          <a:xfrm>
            <a:off x="2999657" y="2204864"/>
            <a:ext cx="6258203" cy="378621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endParaRPr lang="en-US" sz="3600" dirty="0">
              <a:solidFill>
                <a:schemeClr val="bg1"/>
              </a:solidFill>
              <a:cs typeface="PT Bold Heading" pitchFamily="2" charset="-78"/>
            </a:endParaRPr>
          </a:p>
        </p:txBody>
      </p:sp>
      <p:sp>
        <p:nvSpPr>
          <p:cNvPr id="6" name="عنوان 1"/>
          <p:cNvSpPr>
            <a:spLocks noGrp="1"/>
          </p:cNvSpPr>
          <p:nvPr>
            <p:ph type="title"/>
          </p:nvPr>
        </p:nvSpPr>
        <p:spPr>
          <a:xfrm>
            <a:off x="2639616" y="116632"/>
            <a:ext cx="7498080" cy="1143000"/>
          </a:xfrm>
        </p:spPr>
        <p:txBody>
          <a:bodyPr/>
          <a:lstStyle/>
          <a:p>
            <a:r>
              <a:rPr lang="ar-SA" b="1" u="sng" dirty="0">
                <a:solidFill>
                  <a:schemeClr val="bg1"/>
                </a:solidFill>
              </a:rPr>
              <a:t>علقي على الصورة </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endParaRPr lang="ar-SA" sz="3600" dirty="0">
              <a:solidFill>
                <a:schemeClr val="bg1"/>
              </a:solidFill>
              <a:cs typeface="PT Bold Heading" pitchFamily="2" charset="-78"/>
            </a:endParaRPr>
          </a:p>
          <a:p>
            <a:pPr algn="ctr"/>
            <a:r>
              <a:rPr lang="ar-SA" sz="3600" dirty="0">
                <a:solidFill>
                  <a:schemeClr val="bg1"/>
                </a:solidFill>
                <a:cs typeface="PT Bold Heading" pitchFamily="2" charset="-78"/>
              </a:rPr>
              <a:t>الابداع</a:t>
            </a:r>
            <a:br>
              <a:rPr lang="en-US" sz="3600" dirty="0">
                <a:solidFill>
                  <a:schemeClr val="bg1"/>
                </a:solidFill>
                <a:cs typeface="PT Bold Heading" pitchFamily="2" charset="-78"/>
              </a:rPr>
            </a:b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4"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pic>
        <p:nvPicPr>
          <p:cNvPr id="4" name="ViYoutube-علاقة التفكير بنصفي الدماغ">
            <a:hlinkClick r:id="" action="ppaction://media"/>
            <a:extLst>
              <a:ext uri="{FF2B5EF4-FFF2-40B4-BE49-F238E27FC236}">
                <a16:creationId xmlns:a16="http://schemas.microsoft.com/office/drawing/2014/main" id="{BD31868A-E045-095C-13E3-21D5AC4CDB64}"/>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048000" y="1714500"/>
            <a:ext cx="6096000" cy="3429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337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WordArt 2"/>
          <p:cNvSpPr>
            <a:spLocks noChangeArrowheads="1" noChangeShapeType="1" noTextEdit="1"/>
          </p:cNvSpPr>
          <p:nvPr/>
        </p:nvSpPr>
        <p:spPr bwMode="auto">
          <a:xfrm>
            <a:off x="4511675" y="620714"/>
            <a:ext cx="3168650" cy="1055687"/>
          </a:xfrm>
          <a:prstGeom prst="rect">
            <a:avLst/>
          </a:prstGeom>
        </p:spPr>
        <p:txBody>
          <a:bodyPr wrap="none" fromWordArt="1">
            <a:prstTxWarp prst="textPlain">
              <a:avLst>
                <a:gd name="adj" fmla="val 50000"/>
              </a:avLst>
            </a:prstTxWarp>
          </a:bodyPr>
          <a:lstStyle/>
          <a:p>
            <a:pPr algn="ctr"/>
            <a:endParaRPr lang="ar-SA" sz="3600" b="1" kern="10" dirty="0">
              <a:ln w="9525">
                <a:noFill/>
                <a:round/>
                <a:headEnd/>
                <a:tailEnd/>
              </a:ln>
              <a:gradFill rotWithShape="1">
                <a:gsLst>
                  <a:gs pos="0">
                    <a:srgbClr val="800000"/>
                  </a:gs>
                  <a:gs pos="50000">
                    <a:srgbClr val="000000"/>
                  </a:gs>
                  <a:gs pos="100000">
                    <a:srgbClr val="800000"/>
                  </a:gs>
                </a:gsLst>
                <a:lin ang="5400000" scaled="1"/>
              </a:gradFill>
              <a:effectLst>
                <a:outerShdw dist="45791" dir="2021404" algn="ctr" rotWithShape="0">
                  <a:srgbClr val="C0C0C0"/>
                </a:outerShdw>
              </a:effectLst>
              <a:latin typeface="Times New Roman"/>
              <a:cs typeface="Times New Roman"/>
            </a:endParaRPr>
          </a:p>
        </p:txBody>
      </p:sp>
      <p:sp>
        <p:nvSpPr>
          <p:cNvPr id="4099" name="Line 4"/>
          <p:cNvSpPr>
            <a:spLocks noChangeShapeType="1"/>
          </p:cNvSpPr>
          <p:nvPr/>
        </p:nvSpPr>
        <p:spPr bwMode="auto">
          <a:xfrm>
            <a:off x="2743200" y="1905000"/>
            <a:ext cx="6858000" cy="0"/>
          </a:xfrm>
          <a:prstGeom prst="line">
            <a:avLst/>
          </a:prstGeom>
          <a:noFill/>
          <a:ln w="38100">
            <a:solidFill>
              <a:schemeClr val="tx1"/>
            </a:solidFill>
            <a:round/>
            <a:headEnd/>
            <a:tailEnd/>
          </a:ln>
        </p:spPr>
        <p:txBody>
          <a:bodyPr/>
          <a:lstStyle/>
          <a:p>
            <a:endParaRPr lang="ar-SA"/>
          </a:p>
        </p:txBody>
      </p:sp>
      <p:sp>
        <p:nvSpPr>
          <p:cNvPr id="4100" name="Line 5"/>
          <p:cNvSpPr>
            <a:spLocks noChangeShapeType="1"/>
          </p:cNvSpPr>
          <p:nvPr/>
        </p:nvSpPr>
        <p:spPr bwMode="auto">
          <a:xfrm flipH="1">
            <a:off x="6019800" y="1268760"/>
            <a:ext cx="4192" cy="636240"/>
          </a:xfrm>
          <a:prstGeom prst="line">
            <a:avLst/>
          </a:prstGeom>
          <a:noFill/>
          <a:ln w="38100">
            <a:solidFill>
              <a:schemeClr val="tx1"/>
            </a:solidFill>
            <a:round/>
            <a:headEnd/>
            <a:tailEnd/>
          </a:ln>
        </p:spPr>
        <p:txBody>
          <a:bodyPr/>
          <a:lstStyle/>
          <a:p>
            <a:endParaRPr lang="ar-SA"/>
          </a:p>
        </p:txBody>
      </p:sp>
      <p:sp>
        <p:nvSpPr>
          <p:cNvPr id="4101" name="Line 6"/>
          <p:cNvSpPr>
            <a:spLocks noChangeShapeType="1"/>
          </p:cNvSpPr>
          <p:nvPr/>
        </p:nvSpPr>
        <p:spPr bwMode="auto">
          <a:xfrm>
            <a:off x="9601200" y="1905000"/>
            <a:ext cx="0" cy="685800"/>
          </a:xfrm>
          <a:prstGeom prst="line">
            <a:avLst/>
          </a:prstGeom>
          <a:noFill/>
          <a:ln w="38100">
            <a:solidFill>
              <a:schemeClr val="tx1"/>
            </a:solidFill>
            <a:round/>
            <a:headEnd/>
            <a:tailEnd type="triangle" w="med" len="med"/>
          </a:ln>
        </p:spPr>
        <p:txBody>
          <a:bodyPr/>
          <a:lstStyle/>
          <a:p>
            <a:endParaRPr lang="ar-SA"/>
          </a:p>
        </p:txBody>
      </p:sp>
      <p:sp useBgFill="1">
        <p:nvSpPr>
          <p:cNvPr id="4102" name="Rectangle 7"/>
          <p:cNvSpPr>
            <a:spLocks noChangeArrowheads="1"/>
          </p:cNvSpPr>
          <p:nvPr/>
        </p:nvSpPr>
        <p:spPr bwMode="auto">
          <a:xfrm>
            <a:off x="8001000" y="2590800"/>
            <a:ext cx="2438400" cy="4038600"/>
          </a:xfrm>
          <a:prstGeom prst="rect">
            <a:avLst/>
          </a:prstGeom>
          <a:ln w="38100">
            <a:solidFill>
              <a:schemeClr val="tx1"/>
            </a:solidFill>
            <a:miter lim="800000"/>
            <a:headEnd/>
            <a:tailEnd/>
          </a:ln>
        </p:spPr>
        <p:txBody>
          <a:bodyPr wrap="none" anchor="ctr"/>
          <a:lstStyle/>
          <a:p>
            <a:endParaRPr lang="en-US" sz="3600" b="1"/>
          </a:p>
        </p:txBody>
      </p:sp>
      <p:sp>
        <p:nvSpPr>
          <p:cNvPr id="3080" name="WordArt 8"/>
          <p:cNvSpPr>
            <a:spLocks noChangeArrowheads="1" noChangeShapeType="1" noTextEdit="1"/>
          </p:cNvSpPr>
          <p:nvPr/>
        </p:nvSpPr>
        <p:spPr bwMode="auto">
          <a:xfrm>
            <a:off x="8382001" y="2971800"/>
            <a:ext cx="1990725" cy="3124200"/>
          </a:xfrm>
          <a:prstGeom prst="rect">
            <a:avLst/>
          </a:prstGeom>
        </p:spPr>
        <p:txBody>
          <a:bodyPr wrap="none" fromWordArt="1">
            <a:prstTxWarp prst="textPlain">
              <a:avLst>
                <a:gd name="adj" fmla="val 50000"/>
              </a:avLst>
            </a:prstTxWarp>
          </a:bodyPr>
          <a:lstStyle/>
          <a:p>
            <a:pPr algn="ctr"/>
            <a:r>
              <a:rPr lang="ar-SA" sz="3200" b="1" kern="10" dirty="0">
                <a:ln w="9525">
                  <a:noFill/>
                  <a:round/>
                  <a:headEnd/>
                  <a:tailEnd/>
                </a:ln>
                <a:effectLst>
                  <a:outerShdw dist="45791" dir="2021404" algn="ctr" rotWithShape="0">
                    <a:srgbClr val="C0C0C0"/>
                  </a:outerShdw>
                </a:effectLst>
                <a:latin typeface="Times New Roman"/>
                <a:cs typeface="Times New Roman"/>
              </a:rPr>
              <a:t>أن ترى</a:t>
            </a:r>
          </a:p>
          <a:p>
            <a:pPr algn="ctr"/>
            <a:r>
              <a:rPr lang="ar-SA" sz="3200" b="1" kern="10" dirty="0">
                <a:ln w="9525">
                  <a:noFill/>
                  <a:round/>
                  <a:headEnd/>
                  <a:tailEnd/>
                </a:ln>
                <a:effectLst>
                  <a:outerShdw dist="45791" dir="2021404" algn="ctr" rotWithShape="0">
                    <a:srgbClr val="C0C0C0"/>
                  </a:outerShdw>
                </a:effectLst>
                <a:latin typeface="Times New Roman"/>
                <a:cs typeface="Times New Roman"/>
              </a:rPr>
              <a:t> ما لا يراه </a:t>
            </a:r>
          </a:p>
          <a:p>
            <a:pPr algn="ctr"/>
            <a:r>
              <a:rPr lang="ar-SA" sz="3200" b="1" kern="10" dirty="0">
                <a:ln w="9525">
                  <a:noFill/>
                  <a:round/>
                  <a:headEnd/>
                  <a:tailEnd/>
                </a:ln>
                <a:effectLst>
                  <a:outerShdw dist="45791" dir="2021404" algn="ctr" rotWithShape="0">
                    <a:srgbClr val="C0C0C0"/>
                  </a:outerShdw>
                </a:effectLst>
                <a:latin typeface="Times New Roman"/>
                <a:cs typeface="Times New Roman"/>
              </a:rPr>
              <a:t>الآخرون.</a:t>
            </a:r>
          </a:p>
        </p:txBody>
      </p:sp>
      <p:sp>
        <p:nvSpPr>
          <p:cNvPr id="4104" name="Line 9"/>
          <p:cNvSpPr>
            <a:spLocks noChangeShapeType="1"/>
          </p:cNvSpPr>
          <p:nvPr/>
        </p:nvSpPr>
        <p:spPr bwMode="auto">
          <a:xfrm>
            <a:off x="6019800" y="1905000"/>
            <a:ext cx="0" cy="685800"/>
          </a:xfrm>
          <a:prstGeom prst="line">
            <a:avLst/>
          </a:prstGeom>
          <a:noFill/>
          <a:ln w="38100">
            <a:solidFill>
              <a:schemeClr val="tx1"/>
            </a:solidFill>
            <a:round/>
            <a:headEnd/>
            <a:tailEnd type="triangle" w="med" len="med"/>
          </a:ln>
        </p:spPr>
        <p:txBody>
          <a:bodyPr/>
          <a:lstStyle/>
          <a:p>
            <a:endParaRPr lang="ar-SA"/>
          </a:p>
        </p:txBody>
      </p:sp>
      <p:sp useBgFill="1">
        <p:nvSpPr>
          <p:cNvPr id="4105" name="Rectangle 10"/>
          <p:cNvSpPr>
            <a:spLocks noChangeArrowheads="1"/>
          </p:cNvSpPr>
          <p:nvPr/>
        </p:nvSpPr>
        <p:spPr bwMode="auto">
          <a:xfrm>
            <a:off x="4876800" y="2590800"/>
            <a:ext cx="2667000" cy="4038600"/>
          </a:xfrm>
          <a:prstGeom prst="rect">
            <a:avLst/>
          </a:prstGeom>
          <a:ln w="38100">
            <a:solidFill>
              <a:schemeClr val="tx1"/>
            </a:solidFill>
            <a:miter lim="800000"/>
            <a:headEnd/>
            <a:tailEnd/>
          </a:ln>
        </p:spPr>
        <p:txBody>
          <a:bodyPr wrap="none" anchor="ctr"/>
          <a:lstStyle/>
          <a:p>
            <a:endParaRPr lang="ar-SA"/>
          </a:p>
        </p:txBody>
      </p:sp>
      <p:sp useBgFill="1">
        <p:nvSpPr>
          <p:cNvPr id="4106" name="Rectangle 11"/>
          <p:cNvSpPr>
            <a:spLocks noChangeArrowheads="1"/>
          </p:cNvSpPr>
          <p:nvPr/>
        </p:nvSpPr>
        <p:spPr bwMode="auto">
          <a:xfrm>
            <a:off x="1752600" y="2590800"/>
            <a:ext cx="2667000" cy="4038600"/>
          </a:xfrm>
          <a:prstGeom prst="rect">
            <a:avLst/>
          </a:prstGeom>
          <a:ln w="38100">
            <a:solidFill>
              <a:schemeClr val="tx1"/>
            </a:solidFill>
            <a:miter lim="800000"/>
            <a:headEnd/>
            <a:tailEnd/>
          </a:ln>
        </p:spPr>
        <p:txBody>
          <a:bodyPr wrap="none" anchor="ctr"/>
          <a:lstStyle/>
          <a:p>
            <a:endParaRPr lang="ar-SA"/>
          </a:p>
        </p:txBody>
      </p:sp>
      <p:sp>
        <p:nvSpPr>
          <p:cNvPr id="4107" name="Line 12"/>
          <p:cNvSpPr>
            <a:spLocks noChangeShapeType="1"/>
          </p:cNvSpPr>
          <p:nvPr/>
        </p:nvSpPr>
        <p:spPr bwMode="auto">
          <a:xfrm>
            <a:off x="2743200" y="1905000"/>
            <a:ext cx="0" cy="685800"/>
          </a:xfrm>
          <a:prstGeom prst="line">
            <a:avLst/>
          </a:prstGeom>
          <a:noFill/>
          <a:ln w="38100">
            <a:solidFill>
              <a:schemeClr val="tx1"/>
            </a:solidFill>
            <a:round/>
            <a:headEnd/>
            <a:tailEnd type="triangle" w="med" len="med"/>
          </a:ln>
        </p:spPr>
        <p:txBody>
          <a:bodyPr/>
          <a:lstStyle/>
          <a:p>
            <a:endParaRPr lang="ar-SA"/>
          </a:p>
        </p:txBody>
      </p:sp>
      <p:sp>
        <p:nvSpPr>
          <p:cNvPr id="3085" name="WordArt 13"/>
          <p:cNvSpPr>
            <a:spLocks noChangeArrowheads="1" noChangeShapeType="1" noTextEdit="1"/>
          </p:cNvSpPr>
          <p:nvPr/>
        </p:nvSpPr>
        <p:spPr bwMode="auto">
          <a:xfrm>
            <a:off x="5057775" y="2728914"/>
            <a:ext cx="2076450" cy="3671887"/>
          </a:xfrm>
          <a:prstGeom prst="rect">
            <a:avLst/>
          </a:prstGeom>
        </p:spPr>
        <p:txBody>
          <a:bodyPr wrap="none" fromWordArt="1">
            <a:prstTxWarp prst="textPlain">
              <a:avLst>
                <a:gd name="adj" fmla="val 50000"/>
              </a:avLst>
            </a:prstTxWarp>
          </a:bodyPr>
          <a:lstStyle/>
          <a:p>
            <a:pPr algn="ctr"/>
            <a:r>
              <a:rPr lang="ar-SA" sz="3200" b="1" kern="10" dirty="0">
                <a:ln w="9525">
                  <a:noFill/>
                  <a:round/>
                  <a:headEnd/>
                  <a:tailEnd/>
                </a:ln>
                <a:effectLst>
                  <a:outerShdw dist="45791" dir="2021404" algn="ctr" rotWithShape="0">
                    <a:srgbClr val="C0C0C0"/>
                  </a:outerShdw>
                </a:effectLst>
                <a:latin typeface="Times New Roman"/>
                <a:cs typeface="Times New Roman"/>
              </a:rPr>
              <a:t>أن ترى</a:t>
            </a:r>
          </a:p>
          <a:p>
            <a:pPr algn="ctr"/>
            <a:r>
              <a:rPr lang="ar-SA" sz="3200" b="1" kern="10" dirty="0">
                <a:ln w="9525">
                  <a:noFill/>
                  <a:round/>
                  <a:headEnd/>
                  <a:tailEnd/>
                </a:ln>
                <a:effectLst>
                  <a:outerShdw dist="45791" dir="2021404" algn="ctr" rotWithShape="0">
                    <a:srgbClr val="C0C0C0"/>
                  </a:outerShdw>
                </a:effectLst>
                <a:latin typeface="Times New Roman"/>
                <a:cs typeface="Times New Roman"/>
              </a:rPr>
              <a:t>المألوف بطريقة</a:t>
            </a:r>
          </a:p>
          <a:p>
            <a:pPr algn="ctr"/>
            <a:r>
              <a:rPr lang="ar-SA" sz="3200" b="1" kern="10" dirty="0">
                <a:ln w="9525">
                  <a:noFill/>
                  <a:round/>
                  <a:headEnd/>
                  <a:tailEnd/>
                </a:ln>
                <a:effectLst>
                  <a:outerShdw dist="45791" dir="2021404" algn="ctr" rotWithShape="0">
                    <a:srgbClr val="C0C0C0"/>
                  </a:outerShdw>
                </a:effectLst>
                <a:latin typeface="Times New Roman"/>
                <a:cs typeface="Times New Roman"/>
              </a:rPr>
              <a:t>غير مألوفة.</a:t>
            </a:r>
          </a:p>
        </p:txBody>
      </p:sp>
      <p:sp>
        <p:nvSpPr>
          <p:cNvPr id="3086" name="WordArt 14"/>
          <p:cNvSpPr>
            <a:spLocks noChangeArrowheads="1" noChangeShapeType="1" noTextEdit="1"/>
          </p:cNvSpPr>
          <p:nvPr/>
        </p:nvSpPr>
        <p:spPr bwMode="auto">
          <a:xfrm>
            <a:off x="1905001" y="2895600"/>
            <a:ext cx="2276475" cy="3505200"/>
          </a:xfrm>
          <a:prstGeom prst="rect">
            <a:avLst/>
          </a:prstGeom>
        </p:spPr>
        <p:txBody>
          <a:bodyPr wrap="none" fromWordArt="1">
            <a:prstTxWarp prst="textPlain">
              <a:avLst>
                <a:gd name="adj" fmla="val 50000"/>
              </a:avLst>
            </a:prstTxWarp>
          </a:bodyPr>
          <a:lstStyle/>
          <a:p>
            <a:pPr algn="ctr"/>
            <a:r>
              <a:rPr lang="ar-SA" sz="3200" b="1" kern="10" dirty="0">
                <a:ln w="9525">
                  <a:noFill/>
                  <a:round/>
                  <a:headEnd/>
                  <a:tailEnd/>
                </a:ln>
                <a:effectLst>
                  <a:outerShdw dist="45791" dir="2021404" algn="ctr" rotWithShape="0">
                    <a:srgbClr val="C0C0C0"/>
                  </a:outerShdw>
                </a:effectLst>
                <a:latin typeface="Times New Roman"/>
                <a:cs typeface="Times New Roman"/>
              </a:rPr>
              <a:t>هو تنظيم </a:t>
            </a:r>
          </a:p>
          <a:p>
            <a:pPr algn="ctr"/>
            <a:r>
              <a:rPr lang="ar-SA" sz="3200" b="1" kern="10" dirty="0">
                <a:ln w="9525">
                  <a:noFill/>
                  <a:round/>
                  <a:headEnd/>
                  <a:tailEnd/>
                </a:ln>
                <a:effectLst>
                  <a:outerShdw dist="45791" dir="2021404" algn="ctr" rotWithShape="0">
                    <a:srgbClr val="C0C0C0"/>
                  </a:outerShdw>
                </a:effectLst>
                <a:latin typeface="Times New Roman"/>
                <a:cs typeface="Times New Roman"/>
              </a:rPr>
              <a:t>الأفكار و </a:t>
            </a:r>
          </a:p>
          <a:p>
            <a:pPr algn="ctr"/>
            <a:r>
              <a:rPr lang="ar-SA" sz="3200" b="1" kern="10" dirty="0">
                <a:ln w="9525">
                  <a:noFill/>
                  <a:round/>
                  <a:headEnd/>
                  <a:tailEnd/>
                </a:ln>
                <a:effectLst>
                  <a:outerShdw dist="45791" dir="2021404" algn="ctr" rotWithShape="0">
                    <a:srgbClr val="C0C0C0"/>
                  </a:outerShdw>
                </a:effectLst>
                <a:latin typeface="Times New Roman"/>
                <a:cs typeface="Times New Roman"/>
              </a:rPr>
              <a:t>ظهورها في</a:t>
            </a:r>
          </a:p>
          <a:p>
            <a:pPr algn="ctr"/>
            <a:r>
              <a:rPr lang="ar-SA" sz="3200" b="1" kern="10" dirty="0">
                <a:ln w="9525">
                  <a:noFill/>
                  <a:round/>
                  <a:headEnd/>
                  <a:tailEnd/>
                </a:ln>
                <a:effectLst>
                  <a:outerShdw dist="45791" dir="2021404" algn="ctr" rotWithShape="0">
                    <a:srgbClr val="C0C0C0"/>
                  </a:outerShdw>
                </a:effectLst>
                <a:latin typeface="Times New Roman"/>
                <a:cs typeface="Times New Roman"/>
              </a:rPr>
              <a:t> بناء جديد</a:t>
            </a:r>
          </a:p>
          <a:p>
            <a:pPr algn="ctr"/>
            <a:r>
              <a:rPr lang="ar-SA" sz="3200" b="1" kern="10" dirty="0">
                <a:ln w="9525">
                  <a:noFill/>
                  <a:round/>
                  <a:headEnd/>
                  <a:tailEnd/>
                </a:ln>
                <a:effectLst>
                  <a:outerShdw dist="45791" dir="2021404" algn="ctr" rotWithShape="0">
                    <a:srgbClr val="C0C0C0"/>
                  </a:outerShdw>
                </a:effectLst>
                <a:latin typeface="Times New Roman"/>
                <a:cs typeface="Times New Roman"/>
              </a:rPr>
              <a:t> انطلاقا من</a:t>
            </a:r>
          </a:p>
          <a:p>
            <a:pPr algn="ctr"/>
            <a:r>
              <a:rPr lang="ar-SA" sz="3200" b="1" kern="10" dirty="0">
                <a:ln w="9525">
                  <a:noFill/>
                  <a:round/>
                  <a:headEnd/>
                  <a:tailEnd/>
                </a:ln>
                <a:effectLst>
                  <a:outerShdw dist="45791" dir="2021404" algn="ctr" rotWithShape="0">
                    <a:srgbClr val="C0C0C0"/>
                  </a:outerShdw>
                </a:effectLst>
                <a:latin typeface="Times New Roman"/>
                <a:cs typeface="Times New Roman"/>
              </a:rPr>
              <a:t> عناصر موجودة.</a:t>
            </a:r>
          </a:p>
        </p:txBody>
      </p:sp>
      <p:sp>
        <p:nvSpPr>
          <p:cNvPr id="14"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7200" b="1" kern="10" dirty="0">
                <a:ln w="9525">
                  <a:noFill/>
                  <a:round/>
                  <a:headEnd/>
                  <a:tailEnd/>
                </a:ln>
                <a:solidFill>
                  <a:schemeClr val="bg1"/>
                </a:solidFill>
                <a:effectLst>
                  <a:outerShdw dist="45791" dir="2021404" algn="ctr" rotWithShape="0">
                    <a:srgbClr val="C0C0C0"/>
                  </a:outerShdw>
                </a:effectLst>
                <a:latin typeface="Times New Roman"/>
                <a:cs typeface="Times New Roman"/>
              </a:rPr>
              <a:t>الابداع</a:t>
            </a:r>
            <a:r>
              <a:rPr lang="ar-SA" sz="7200" b="1" kern="10" dirty="0">
                <a:ln w="9525">
                  <a:noFill/>
                  <a:round/>
                  <a:headEnd/>
                  <a:tailEnd/>
                </a:ln>
                <a:gradFill rotWithShape="1">
                  <a:gsLst>
                    <a:gs pos="0">
                      <a:srgbClr val="800000"/>
                    </a:gs>
                    <a:gs pos="50000">
                      <a:srgbClr val="000000"/>
                    </a:gs>
                    <a:gs pos="100000">
                      <a:srgbClr val="800000"/>
                    </a:gs>
                  </a:gsLst>
                  <a:lin ang="5400000" scaled="1"/>
                </a:gradFill>
                <a:effectLst>
                  <a:outerShdw dist="45791" dir="2021404" algn="ctr" rotWithShape="0">
                    <a:srgbClr val="C0C0C0"/>
                  </a:outerShdw>
                </a:effectLst>
                <a:latin typeface="Times New Roman"/>
                <a:cs typeface="Times New Roman"/>
              </a:rPr>
              <a:t> </a:t>
            </a:r>
          </a:p>
        </p:txBody>
      </p:sp>
      <p:sp>
        <p:nvSpPr>
          <p:cNvPr id="15"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latin typeface="Arial" pitchFamily="34" charset="0"/>
              <a:cs typeface="Arial" pitchFamily="34" charset="0"/>
            </a:endParaRPr>
          </a:p>
        </p:txBody>
      </p:sp>
      <p:pic>
        <p:nvPicPr>
          <p:cNvPr id="16"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0-#ppt_w/2"/>
                                          </p:val>
                                        </p:tav>
                                        <p:tav tm="100000">
                                          <p:val>
                                            <p:strVal val="#ppt_x"/>
                                          </p:val>
                                        </p:tav>
                                      </p:tavLst>
                                    </p:anim>
                                    <p:anim calcmode="lin" valueType="num">
                                      <p:cBhvr additive="base">
                                        <p:cTn id="8" dur="500" fill="hold"/>
                                        <p:tgtEl>
                                          <p:spTgt spid="307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80"/>
                                        </p:tgtEl>
                                        <p:attrNameLst>
                                          <p:attrName>style.visibility</p:attrName>
                                        </p:attrNameLst>
                                      </p:cBhvr>
                                      <p:to>
                                        <p:strVal val="visible"/>
                                      </p:to>
                                    </p:set>
                                    <p:anim calcmode="lin" valueType="num">
                                      <p:cBhvr additive="base">
                                        <p:cTn id="13" dur="500" fill="hold"/>
                                        <p:tgtEl>
                                          <p:spTgt spid="3080"/>
                                        </p:tgtEl>
                                        <p:attrNameLst>
                                          <p:attrName>ppt_x</p:attrName>
                                        </p:attrNameLst>
                                      </p:cBhvr>
                                      <p:tavLst>
                                        <p:tav tm="0">
                                          <p:val>
                                            <p:strVal val="0-#ppt_w/2"/>
                                          </p:val>
                                        </p:tav>
                                        <p:tav tm="100000">
                                          <p:val>
                                            <p:strVal val="#ppt_x"/>
                                          </p:val>
                                        </p:tav>
                                      </p:tavLst>
                                    </p:anim>
                                    <p:anim calcmode="lin" valueType="num">
                                      <p:cBhvr additive="base">
                                        <p:cTn id="14" dur="500" fill="hold"/>
                                        <p:tgtEl>
                                          <p:spTgt spid="308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85"/>
                                        </p:tgtEl>
                                        <p:attrNameLst>
                                          <p:attrName>style.visibility</p:attrName>
                                        </p:attrNameLst>
                                      </p:cBhvr>
                                      <p:to>
                                        <p:strVal val="visible"/>
                                      </p:to>
                                    </p:set>
                                    <p:anim calcmode="lin" valueType="num">
                                      <p:cBhvr additive="base">
                                        <p:cTn id="19" dur="500" fill="hold"/>
                                        <p:tgtEl>
                                          <p:spTgt spid="3085"/>
                                        </p:tgtEl>
                                        <p:attrNameLst>
                                          <p:attrName>ppt_x</p:attrName>
                                        </p:attrNameLst>
                                      </p:cBhvr>
                                      <p:tavLst>
                                        <p:tav tm="0">
                                          <p:val>
                                            <p:strVal val="0-#ppt_w/2"/>
                                          </p:val>
                                        </p:tav>
                                        <p:tav tm="100000">
                                          <p:val>
                                            <p:strVal val="#ppt_x"/>
                                          </p:val>
                                        </p:tav>
                                      </p:tavLst>
                                    </p:anim>
                                    <p:anim calcmode="lin" valueType="num">
                                      <p:cBhvr additive="base">
                                        <p:cTn id="20" dur="500" fill="hold"/>
                                        <p:tgtEl>
                                          <p:spTgt spid="308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86"/>
                                        </p:tgtEl>
                                        <p:attrNameLst>
                                          <p:attrName>style.visibility</p:attrName>
                                        </p:attrNameLst>
                                      </p:cBhvr>
                                      <p:to>
                                        <p:strVal val="visible"/>
                                      </p:to>
                                    </p:set>
                                    <p:anim calcmode="lin" valueType="num">
                                      <p:cBhvr additive="base">
                                        <p:cTn id="25" dur="500" fill="hold"/>
                                        <p:tgtEl>
                                          <p:spTgt spid="3086"/>
                                        </p:tgtEl>
                                        <p:attrNameLst>
                                          <p:attrName>ppt_x</p:attrName>
                                        </p:attrNameLst>
                                      </p:cBhvr>
                                      <p:tavLst>
                                        <p:tav tm="0">
                                          <p:val>
                                            <p:strVal val="0-#ppt_w/2"/>
                                          </p:val>
                                        </p:tav>
                                        <p:tav tm="100000">
                                          <p:val>
                                            <p:strVal val="#ppt_x"/>
                                          </p:val>
                                        </p:tav>
                                      </p:tavLst>
                                    </p:anim>
                                    <p:anim calcmode="lin" valueType="num">
                                      <p:cBhvr additive="base">
                                        <p:cTn id="26" dur="500" fill="hold"/>
                                        <p:tgtEl>
                                          <p:spTgt spid="30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3080" grpId="0" animBg="1"/>
      <p:bldP spid="3085" grpId="0" animBg="1"/>
      <p:bldP spid="308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WordArt 2"/>
          <p:cNvSpPr>
            <a:spLocks noChangeArrowheads="1" noChangeShapeType="1" noTextEdit="1"/>
          </p:cNvSpPr>
          <p:nvPr/>
        </p:nvSpPr>
        <p:spPr bwMode="auto">
          <a:xfrm>
            <a:off x="4511675" y="620714"/>
            <a:ext cx="3168650" cy="1055687"/>
          </a:xfrm>
          <a:prstGeom prst="rect">
            <a:avLst/>
          </a:prstGeom>
        </p:spPr>
        <p:txBody>
          <a:bodyPr wrap="none" fromWordArt="1">
            <a:prstTxWarp prst="textPlain">
              <a:avLst>
                <a:gd name="adj" fmla="val 50000"/>
              </a:avLst>
            </a:prstTxWarp>
          </a:bodyPr>
          <a:lstStyle/>
          <a:p>
            <a:pPr algn="ctr"/>
            <a:endParaRPr lang="ar-SA" sz="3600" b="1" kern="10" dirty="0">
              <a:ln w="9525">
                <a:noFill/>
                <a:round/>
                <a:headEnd/>
                <a:tailEnd/>
              </a:ln>
              <a:gradFill rotWithShape="1">
                <a:gsLst>
                  <a:gs pos="0">
                    <a:srgbClr val="800000"/>
                  </a:gs>
                  <a:gs pos="50000">
                    <a:srgbClr val="000000"/>
                  </a:gs>
                  <a:gs pos="100000">
                    <a:srgbClr val="800000"/>
                  </a:gs>
                </a:gsLst>
                <a:lin ang="5400000" scaled="1"/>
              </a:gradFill>
              <a:effectLst>
                <a:outerShdw dist="45791" dir="2021404" algn="ctr" rotWithShape="0">
                  <a:srgbClr val="C0C0C0"/>
                </a:outerShdw>
              </a:effectLst>
              <a:latin typeface="Times New Roman"/>
              <a:cs typeface="Times New Roman"/>
            </a:endParaRPr>
          </a:p>
        </p:txBody>
      </p:sp>
      <p:sp>
        <p:nvSpPr>
          <p:cNvPr id="14"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7200" b="1" kern="10" dirty="0">
                <a:ln w="9525">
                  <a:noFill/>
                  <a:round/>
                  <a:headEnd/>
                  <a:tailEnd/>
                </a:ln>
                <a:solidFill>
                  <a:schemeClr val="bg1"/>
                </a:solidFill>
                <a:effectLst>
                  <a:outerShdw dist="45791" dir="2021404" algn="ctr" rotWithShape="0">
                    <a:srgbClr val="C0C0C0"/>
                  </a:outerShdw>
                </a:effectLst>
                <a:latin typeface="Times New Roman"/>
                <a:cs typeface="Times New Roman"/>
              </a:rPr>
              <a:t>الابداع</a:t>
            </a:r>
            <a:r>
              <a:rPr lang="ar-SA" sz="7200" b="1" kern="10" dirty="0">
                <a:ln w="9525">
                  <a:noFill/>
                  <a:round/>
                  <a:headEnd/>
                  <a:tailEnd/>
                </a:ln>
                <a:gradFill rotWithShape="1">
                  <a:gsLst>
                    <a:gs pos="0">
                      <a:srgbClr val="800000"/>
                    </a:gs>
                    <a:gs pos="50000">
                      <a:srgbClr val="000000"/>
                    </a:gs>
                    <a:gs pos="100000">
                      <a:srgbClr val="800000"/>
                    </a:gs>
                  </a:gsLst>
                  <a:lin ang="5400000" scaled="1"/>
                </a:gradFill>
                <a:effectLst>
                  <a:outerShdw dist="45791" dir="2021404" algn="ctr" rotWithShape="0">
                    <a:srgbClr val="C0C0C0"/>
                  </a:outerShdw>
                </a:effectLst>
                <a:latin typeface="Times New Roman"/>
                <a:cs typeface="Times New Roman"/>
              </a:rPr>
              <a:t> </a:t>
            </a:r>
          </a:p>
        </p:txBody>
      </p:sp>
      <p:sp>
        <p:nvSpPr>
          <p:cNvPr id="15"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latin typeface="Arial" pitchFamily="34" charset="0"/>
              <a:cs typeface="Arial" pitchFamily="34" charset="0"/>
            </a:endParaRPr>
          </a:p>
        </p:txBody>
      </p:sp>
      <p:pic>
        <p:nvPicPr>
          <p:cNvPr id="16"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pic>
        <p:nvPicPr>
          <p:cNvPr id="17" name="Picture 2" descr="C:\Users\gcc\AppData\Local\Temp\SNAGHTML158bf631.PNG"/>
          <p:cNvPicPr>
            <a:picLocks noChangeAspect="1" noChangeArrowheads="1"/>
          </p:cNvPicPr>
          <p:nvPr/>
        </p:nvPicPr>
        <p:blipFill>
          <a:blip r:embed="rId3" cstate="print"/>
          <a:srcRect/>
          <a:stretch>
            <a:fillRect/>
          </a:stretch>
        </p:blipFill>
        <p:spPr bwMode="auto">
          <a:xfrm>
            <a:off x="3719736" y="2132856"/>
            <a:ext cx="4536504" cy="363999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0-#ppt_w/2"/>
                                          </p:val>
                                        </p:tav>
                                        <p:tav tm="100000">
                                          <p:val>
                                            <p:strVal val="#ppt_x"/>
                                          </p:val>
                                        </p:tav>
                                      </p:tavLst>
                                    </p:anim>
                                    <p:anim calcmode="lin" valueType="num">
                                      <p:cBhvr additive="base">
                                        <p:cTn id="8" dur="500" fill="hold"/>
                                        <p:tgtEl>
                                          <p:spTgt spid="30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WordArt 2"/>
          <p:cNvSpPr>
            <a:spLocks noChangeArrowheads="1" noChangeShapeType="1" noTextEdit="1"/>
          </p:cNvSpPr>
          <p:nvPr/>
        </p:nvSpPr>
        <p:spPr bwMode="auto">
          <a:xfrm>
            <a:off x="4511675" y="620714"/>
            <a:ext cx="3168650" cy="1055687"/>
          </a:xfrm>
          <a:prstGeom prst="rect">
            <a:avLst/>
          </a:prstGeom>
        </p:spPr>
        <p:txBody>
          <a:bodyPr wrap="none" fromWordArt="1">
            <a:prstTxWarp prst="textPlain">
              <a:avLst>
                <a:gd name="adj" fmla="val 50000"/>
              </a:avLst>
            </a:prstTxWarp>
          </a:bodyPr>
          <a:lstStyle/>
          <a:p>
            <a:pPr algn="ctr"/>
            <a:endParaRPr lang="ar-SA" sz="3600" b="1" kern="10" dirty="0">
              <a:ln w="9525">
                <a:noFill/>
                <a:round/>
                <a:headEnd/>
                <a:tailEnd/>
              </a:ln>
              <a:gradFill rotWithShape="1">
                <a:gsLst>
                  <a:gs pos="0">
                    <a:srgbClr val="800000"/>
                  </a:gs>
                  <a:gs pos="50000">
                    <a:srgbClr val="000000"/>
                  </a:gs>
                  <a:gs pos="100000">
                    <a:srgbClr val="800000"/>
                  </a:gs>
                </a:gsLst>
                <a:lin ang="5400000" scaled="1"/>
              </a:gradFill>
              <a:effectLst>
                <a:outerShdw dist="45791" dir="2021404" algn="ctr" rotWithShape="0">
                  <a:srgbClr val="C0C0C0"/>
                </a:outerShdw>
              </a:effectLst>
              <a:latin typeface="Times New Roman"/>
              <a:cs typeface="Times New Roman"/>
            </a:endParaRPr>
          </a:p>
        </p:txBody>
      </p:sp>
      <p:sp>
        <p:nvSpPr>
          <p:cNvPr id="14"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7200" b="1" kern="10" dirty="0">
                <a:ln w="9525">
                  <a:noFill/>
                  <a:round/>
                  <a:headEnd/>
                  <a:tailEnd/>
                </a:ln>
                <a:solidFill>
                  <a:schemeClr val="bg1"/>
                </a:solidFill>
                <a:effectLst>
                  <a:outerShdw dist="45791" dir="2021404" algn="ctr" rotWithShape="0">
                    <a:srgbClr val="C0C0C0"/>
                  </a:outerShdw>
                </a:effectLst>
                <a:latin typeface="Times New Roman"/>
                <a:cs typeface="Times New Roman"/>
              </a:rPr>
              <a:t>الابداع</a:t>
            </a:r>
            <a:r>
              <a:rPr lang="ar-SA" sz="7200" b="1" kern="10" dirty="0">
                <a:ln w="9525">
                  <a:noFill/>
                  <a:round/>
                  <a:headEnd/>
                  <a:tailEnd/>
                </a:ln>
                <a:gradFill rotWithShape="1">
                  <a:gsLst>
                    <a:gs pos="0">
                      <a:srgbClr val="800000"/>
                    </a:gs>
                    <a:gs pos="50000">
                      <a:srgbClr val="000000"/>
                    </a:gs>
                    <a:gs pos="100000">
                      <a:srgbClr val="800000"/>
                    </a:gs>
                  </a:gsLst>
                  <a:lin ang="5400000" scaled="1"/>
                </a:gradFill>
                <a:effectLst>
                  <a:outerShdw dist="45791" dir="2021404" algn="ctr" rotWithShape="0">
                    <a:srgbClr val="C0C0C0"/>
                  </a:outerShdw>
                </a:effectLst>
                <a:latin typeface="Times New Roman"/>
                <a:cs typeface="Times New Roman"/>
              </a:rPr>
              <a:t> </a:t>
            </a:r>
          </a:p>
        </p:txBody>
      </p:sp>
      <p:sp>
        <p:nvSpPr>
          <p:cNvPr id="15"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latin typeface="Arial" pitchFamily="34" charset="0"/>
              <a:cs typeface="Arial" pitchFamily="34" charset="0"/>
            </a:endParaRPr>
          </a:p>
        </p:txBody>
      </p:sp>
      <p:pic>
        <p:nvPicPr>
          <p:cNvPr id="16"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pic>
        <p:nvPicPr>
          <p:cNvPr id="7" name="Picture 2" descr="C:\Users\gcc\AppData\Local\Temp\SNAGHTML158d847b.PNG"/>
          <p:cNvPicPr>
            <a:picLocks noChangeAspect="1" noChangeArrowheads="1"/>
          </p:cNvPicPr>
          <p:nvPr/>
        </p:nvPicPr>
        <p:blipFill>
          <a:blip r:embed="rId3" cstate="print"/>
          <a:srcRect/>
          <a:stretch>
            <a:fillRect/>
          </a:stretch>
        </p:blipFill>
        <p:spPr bwMode="auto">
          <a:xfrm>
            <a:off x="2927649" y="1844824"/>
            <a:ext cx="5988149" cy="399182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0-#ppt_w/2"/>
                                          </p:val>
                                        </p:tav>
                                        <p:tav tm="100000">
                                          <p:val>
                                            <p:strVal val="#ppt_x"/>
                                          </p:val>
                                        </p:tav>
                                      </p:tavLst>
                                    </p:anim>
                                    <p:anim calcmode="lin" valueType="num">
                                      <p:cBhvr additive="base">
                                        <p:cTn id="8" dur="500" fill="hold"/>
                                        <p:tgtEl>
                                          <p:spTgt spid="30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WordArt 2"/>
          <p:cNvSpPr>
            <a:spLocks noChangeArrowheads="1" noChangeShapeType="1" noTextEdit="1"/>
          </p:cNvSpPr>
          <p:nvPr/>
        </p:nvSpPr>
        <p:spPr bwMode="auto">
          <a:xfrm>
            <a:off x="4511675" y="620714"/>
            <a:ext cx="3168650" cy="1055687"/>
          </a:xfrm>
          <a:prstGeom prst="rect">
            <a:avLst/>
          </a:prstGeom>
        </p:spPr>
        <p:txBody>
          <a:bodyPr wrap="none" fromWordArt="1">
            <a:prstTxWarp prst="textPlain">
              <a:avLst>
                <a:gd name="adj" fmla="val 50000"/>
              </a:avLst>
            </a:prstTxWarp>
          </a:bodyPr>
          <a:lstStyle/>
          <a:p>
            <a:pPr algn="ctr"/>
            <a:endParaRPr lang="ar-SA" sz="3600" b="1" kern="10" dirty="0">
              <a:ln w="9525">
                <a:noFill/>
                <a:round/>
                <a:headEnd/>
                <a:tailEnd/>
              </a:ln>
              <a:gradFill rotWithShape="1">
                <a:gsLst>
                  <a:gs pos="0">
                    <a:srgbClr val="800000"/>
                  </a:gs>
                  <a:gs pos="50000">
                    <a:srgbClr val="000000"/>
                  </a:gs>
                  <a:gs pos="100000">
                    <a:srgbClr val="800000"/>
                  </a:gs>
                </a:gsLst>
                <a:lin ang="5400000" scaled="1"/>
              </a:gradFill>
              <a:effectLst>
                <a:outerShdw dist="45791" dir="2021404" algn="ctr" rotWithShape="0">
                  <a:srgbClr val="C0C0C0"/>
                </a:outerShdw>
              </a:effectLst>
              <a:latin typeface="Times New Roman"/>
              <a:cs typeface="Times New Roman"/>
            </a:endParaRPr>
          </a:p>
        </p:txBody>
      </p:sp>
      <p:sp>
        <p:nvSpPr>
          <p:cNvPr id="14"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7200" b="1" kern="10" dirty="0">
                <a:ln w="9525">
                  <a:noFill/>
                  <a:round/>
                  <a:headEnd/>
                  <a:tailEnd/>
                </a:ln>
                <a:solidFill>
                  <a:schemeClr val="bg1"/>
                </a:solidFill>
                <a:effectLst>
                  <a:outerShdw dist="45791" dir="2021404" algn="ctr" rotWithShape="0">
                    <a:srgbClr val="C0C0C0"/>
                  </a:outerShdw>
                </a:effectLst>
                <a:latin typeface="Times New Roman"/>
                <a:cs typeface="Times New Roman"/>
              </a:rPr>
              <a:t>الابتكار</a:t>
            </a:r>
            <a:endParaRPr lang="ar-SA" sz="7200" b="1" kern="10" dirty="0">
              <a:ln w="9525">
                <a:noFill/>
                <a:round/>
                <a:headEnd/>
                <a:tailEnd/>
              </a:ln>
              <a:gradFill rotWithShape="1">
                <a:gsLst>
                  <a:gs pos="0">
                    <a:srgbClr val="800000"/>
                  </a:gs>
                  <a:gs pos="50000">
                    <a:srgbClr val="000000"/>
                  </a:gs>
                  <a:gs pos="100000">
                    <a:srgbClr val="800000"/>
                  </a:gs>
                </a:gsLst>
                <a:lin ang="5400000" scaled="1"/>
              </a:gradFill>
              <a:effectLst>
                <a:outerShdw dist="45791" dir="2021404" algn="ctr" rotWithShape="0">
                  <a:srgbClr val="C0C0C0"/>
                </a:outerShdw>
              </a:effectLst>
              <a:latin typeface="Times New Roman"/>
              <a:cs typeface="Times New Roman"/>
            </a:endParaRPr>
          </a:p>
        </p:txBody>
      </p:sp>
      <p:sp>
        <p:nvSpPr>
          <p:cNvPr id="15"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latin typeface="Arial" pitchFamily="34" charset="0"/>
              <a:cs typeface="Arial" pitchFamily="34" charset="0"/>
            </a:endParaRPr>
          </a:p>
        </p:txBody>
      </p:sp>
      <p:pic>
        <p:nvPicPr>
          <p:cNvPr id="16"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pic>
        <p:nvPicPr>
          <p:cNvPr id="8" name="Picture 2" descr="C:\Users\gcc\AppData\Local\Temp\SNAGHTML158cf161.PNG"/>
          <p:cNvPicPr>
            <a:picLocks noChangeAspect="1" noChangeArrowheads="1"/>
          </p:cNvPicPr>
          <p:nvPr/>
        </p:nvPicPr>
        <p:blipFill>
          <a:blip r:embed="rId3" cstate="print"/>
          <a:srcRect/>
          <a:stretch>
            <a:fillRect/>
          </a:stretch>
        </p:blipFill>
        <p:spPr bwMode="auto">
          <a:xfrm>
            <a:off x="3287688" y="1844824"/>
            <a:ext cx="5544616" cy="394106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0-#ppt_w/2"/>
                                          </p:val>
                                        </p:tav>
                                        <p:tav tm="100000">
                                          <p:val>
                                            <p:strVal val="#ppt_x"/>
                                          </p:val>
                                        </p:tav>
                                      </p:tavLst>
                                    </p:anim>
                                    <p:anim calcmode="lin" valueType="num">
                                      <p:cBhvr additive="base">
                                        <p:cTn id="8" dur="500" fill="hold"/>
                                        <p:tgtEl>
                                          <p:spTgt spid="30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WordArt 2"/>
          <p:cNvSpPr>
            <a:spLocks noChangeArrowheads="1" noChangeShapeType="1" noTextEdit="1"/>
          </p:cNvSpPr>
          <p:nvPr/>
        </p:nvSpPr>
        <p:spPr bwMode="auto">
          <a:xfrm>
            <a:off x="4511675" y="620714"/>
            <a:ext cx="3168650" cy="1055687"/>
          </a:xfrm>
          <a:prstGeom prst="rect">
            <a:avLst/>
          </a:prstGeom>
        </p:spPr>
        <p:txBody>
          <a:bodyPr wrap="none" fromWordArt="1">
            <a:prstTxWarp prst="textPlain">
              <a:avLst>
                <a:gd name="adj" fmla="val 50000"/>
              </a:avLst>
            </a:prstTxWarp>
          </a:bodyPr>
          <a:lstStyle/>
          <a:p>
            <a:pPr algn="ctr"/>
            <a:endParaRPr lang="ar-SA" sz="3600" b="1" kern="10" dirty="0">
              <a:ln w="9525">
                <a:noFill/>
                <a:round/>
                <a:headEnd/>
                <a:tailEnd/>
              </a:ln>
              <a:gradFill rotWithShape="1">
                <a:gsLst>
                  <a:gs pos="0">
                    <a:srgbClr val="800000"/>
                  </a:gs>
                  <a:gs pos="50000">
                    <a:srgbClr val="000000"/>
                  </a:gs>
                  <a:gs pos="100000">
                    <a:srgbClr val="800000"/>
                  </a:gs>
                </a:gsLst>
                <a:lin ang="5400000" scaled="1"/>
              </a:gradFill>
              <a:effectLst>
                <a:outerShdw dist="45791" dir="2021404" algn="ctr" rotWithShape="0">
                  <a:srgbClr val="C0C0C0"/>
                </a:outerShdw>
              </a:effectLst>
              <a:latin typeface="Times New Roman"/>
              <a:cs typeface="Times New Roman"/>
            </a:endParaRPr>
          </a:p>
        </p:txBody>
      </p:sp>
      <p:sp>
        <p:nvSpPr>
          <p:cNvPr id="14"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4400" b="1" kern="10" dirty="0">
                <a:ln w="9525">
                  <a:noFill/>
                  <a:round/>
                  <a:headEnd/>
                  <a:tailEnd/>
                </a:ln>
                <a:solidFill>
                  <a:schemeClr val="bg1"/>
                </a:solidFill>
                <a:effectLst>
                  <a:outerShdw dist="45791" dir="2021404" algn="ctr" rotWithShape="0">
                    <a:srgbClr val="C0C0C0"/>
                  </a:outerShdw>
                </a:effectLst>
                <a:latin typeface="Times New Roman"/>
                <a:cs typeface="Times New Roman"/>
              </a:rPr>
              <a:t>الابداع والاختراع و الابتكار </a:t>
            </a:r>
            <a:r>
              <a:rPr lang="ar-SA" sz="4400" b="1" kern="10" dirty="0">
                <a:ln w="9525">
                  <a:noFill/>
                  <a:round/>
                  <a:headEnd/>
                  <a:tailEnd/>
                </a:ln>
                <a:gradFill rotWithShape="1">
                  <a:gsLst>
                    <a:gs pos="0">
                      <a:srgbClr val="800000"/>
                    </a:gs>
                    <a:gs pos="50000">
                      <a:srgbClr val="000000"/>
                    </a:gs>
                    <a:gs pos="100000">
                      <a:srgbClr val="800000"/>
                    </a:gs>
                  </a:gsLst>
                  <a:lin ang="5400000" scaled="1"/>
                </a:gradFill>
                <a:effectLst>
                  <a:outerShdw dist="45791" dir="2021404" algn="ctr" rotWithShape="0">
                    <a:srgbClr val="C0C0C0"/>
                  </a:outerShdw>
                </a:effectLst>
                <a:latin typeface="Times New Roman"/>
                <a:cs typeface="Times New Roman"/>
              </a:rPr>
              <a:t> </a:t>
            </a:r>
          </a:p>
        </p:txBody>
      </p:sp>
      <p:sp>
        <p:nvSpPr>
          <p:cNvPr id="15"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latin typeface="Arial" pitchFamily="34" charset="0"/>
              <a:cs typeface="Arial" pitchFamily="34" charset="0"/>
            </a:endParaRPr>
          </a:p>
        </p:txBody>
      </p:sp>
      <p:pic>
        <p:nvPicPr>
          <p:cNvPr id="16"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pic>
        <p:nvPicPr>
          <p:cNvPr id="8" name="Picture 2" descr="ØµÙØ±Ø© Ø°Ø§Øª ØµÙØ©"/>
          <p:cNvPicPr>
            <a:picLocks noChangeAspect="1" noChangeArrowheads="1"/>
          </p:cNvPicPr>
          <p:nvPr/>
        </p:nvPicPr>
        <p:blipFill>
          <a:blip r:embed="rId3" cstate="print"/>
          <a:srcRect/>
          <a:stretch>
            <a:fillRect/>
          </a:stretch>
        </p:blipFill>
        <p:spPr bwMode="auto">
          <a:xfrm>
            <a:off x="2999657" y="1777446"/>
            <a:ext cx="5760640" cy="43158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0-#ppt_w/2"/>
                                          </p:val>
                                        </p:tav>
                                        <p:tav tm="100000">
                                          <p:val>
                                            <p:strVal val="#ppt_x"/>
                                          </p:val>
                                        </p:tav>
                                      </p:tavLst>
                                    </p:anim>
                                    <p:anim calcmode="lin" valueType="num">
                                      <p:cBhvr additive="base">
                                        <p:cTn id="8" dur="500" fill="hold"/>
                                        <p:tgtEl>
                                          <p:spTgt spid="30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normAutofit/>
          </a:bodyPr>
          <a:lstStyle/>
          <a:p>
            <a:br>
              <a:rPr lang="ar-SA" dirty="0"/>
            </a:br>
            <a:endParaRPr lang="en-US" dirty="0"/>
          </a:p>
        </p:txBody>
      </p:sp>
      <p:sp>
        <p:nvSpPr>
          <p:cNvPr id="38918" name="Text Box 6"/>
          <p:cNvSpPr txBox="1">
            <a:spLocks noChangeArrowheads="1"/>
          </p:cNvSpPr>
          <p:nvPr/>
        </p:nvSpPr>
        <p:spPr bwMode="auto">
          <a:xfrm>
            <a:off x="3200400" y="5867400"/>
            <a:ext cx="6400800" cy="369332"/>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algn="ctr" rtl="1" eaLnBrk="0" hangingPunct="0">
              <a:spcBef>
                <a:spcPct val="50000"/>
              </a:spcBef>
            </a:pPr>
            <a:r>
              <a:rPr lang="ar-SA">
                <a:ea typeface="Times New Roman (Arabic)" charset="0"/>
                <a:cs typeface="Times New Roman (Arabic)" charset="0"/>
              </a:rPr>
              <a:t>حاجات فسيولوجية ( الطعام والشراب والهواء )</a:t>
            </a:r>
            <a:endParaRPr lang="en-US">
              <a:ea typeface="Times New Roman (Arabic)" charset="0"/>
              <a:cs typeface="Times New Roman (Arabic)" charset="0"/>
            </a:endParaRPr>
          </a:p>
        </p:txBody>
      </p:sp>
      <p:sp>
        <p:nvSpPr>
          <p:cNvPr id="38922" name="Text Box 10"/>
          <p:cNvSpPr txBox="1">
            <a:spLocks noChangeArrowheads="1"/>
          </p:cNvSpPr>
          <p:nvPr/>
        </p:nvSpPr>
        <p:spPr bwMode="auto">
          <a:xfrm>
            <a:off x="4038600" y="4800600"/>
            <a:ext cx="4724400" cy="36933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spAutoFit/>
          </a:bodyPr>
          <a:lstStyle/>
          <a:p>
            <a:pPr algn="ctr" rtl="1" eaLnBrk="0" hangingPunct="0">
              <a:spcBef>
                <a:spcPct val="50000"/>
              </a:spcBef>
            </a:pPr>
            <a:r>
              <a:rPr lang="ar-SA">
                <a:ea typeface="Times New Roman (Arabic)" charset="0"/>
                <a:cs typeface="Times New Roman (Arabic)" charset="0"/>
              </a:rPr>
              <a:t>حاجات الحب ( الانتساب - الانتماء )</a:t>
            </a:r>
            <a:endParaRPr lang="en-US">
              <a:ea typeface="Times New Roman (Arabic)" charset="0"/>
              <a:cs typeface="Times New Roman (Arabic)" charset="0"/>
            </a:endParaRPr>
          </a:p>
        </p:txBody>
      </p:sp>
      <p:sp>
        <p:nvSpPr>
          <p:cNvPr id="38924" name="Text Box 12"/>
          <p:cNvSpPr txBox="1">
            <a:spLocks noChangeArrowheads="1"/>
          </p:cNvSpPr>
          <p:nvPr/>
        </p:nvSpPr>
        <p:spPr bwMode="auto">
          <a:xfrm>
            <a:off x="4495800" y="3810001"/>
            <a:ext cx="3581400" cy="646331"/>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spAutoFit/>
          </a:bodyPr>
          <a:lstStyle/>
          <a:p>
            <a:pPr algn="ctr" rtl="1" eaLnBrk="0" hangingPunct="0">
              <a:spcBef>
                <a:spcPct val="50000"/>
              </a:spcBef>
            </a:pPr>
            <a:r>
              <a:rPr lang="ar-SA" dirty="0">
                <a:ea typeface="Times New Roman (Arabic)" charset="0"/>
                <a:cs typeface="Times New Roman (Arabic)" charset="0"/>
              </a:rPr>
              <a:t>حاجات </a:t>
            </a:r>
            <a:r>
              <a:rPr lang="ar-SA" dirty="0" err="1">
                <a:ea typeface="Times New Roman (Arabic)" charset="0"/>
                <a:cs typeface="Times New Roman (Arabic)" charset="0"/>
              </a:rPr>
              <a:t>الاحترام </a:t>
            </a:r>
            <a:r>
              <a:rPr lang="ar-SA" dirty="0">
                <a:ea typeface="Times New Roman (Arabic)" charset="0"/>
                <a:cs typeface="Times New Roman (Arabic)" charset="0"/>
              </a:rPr>
              <a:t>( </a:t>
            </a:r>
            <a:r>
              <a:rPr lang="ar-SA" dirty="0" err="1">
                <a:ea typeface="Times New Roman (Arabic)" charset="0"/>
                <a:cs typeface="Times New Roman (Arabic)" charset="0"/>
              </a:rPr>
              <a:t>انجاز </a:t>
            </a:r>
            <a:r>
              <a:rPr lang="ar-SA" dirty="0">
                <a:ea typeface="Times New Roman (Arabic)" charset="0"/>
                <a:cs typeface="Times New Roman (Arabic)" charset="0"/>
              </a:rPr>
              <a:t>، قبول، </a:t>
            </a:r>
            <a:r>
              <a:rPr lang="ar-SA" dirty="0" err="1">
                <a:ea typeface="Times New Roman (Arabic)" charset="0"/>
                <a:cs typeface="Times New Roman (Arabic)" charset="0"/>
              </a:rPr>
              <a:t>استحسان   </a:t>
            </a:r>
            <a:r>
              <a:rPr lang="ar-SA" dirty="0">
                <a:ea typeface="Times New Roman (Arabic)" charset="0"/>
                <a:cs typeface="Times New Roman (Arabic)" charset="0"/>
              </a:rPr>
              <a:t>،   تقدير</a:t>
            </a:r>
            <a:r>
              <a:rPr lang="ar-SA" dirty="0" err="1">
                <a:ea typeface="Times New Roman (Arabic)" charset="0"/>
                <a:cs typeface="Times New Roman (Arabic)" charset="0"/>
              </a:rPr>
              <a:t>)</a:t>
            </a:r>
            <a:endParaRPr lang="en-US" dirty="0">
              <a:ea typeface="Times New Roman (Arabic)" charset="0"/>
              <a:cs typeface="Times New Roman (Arabic)" charset="0"/>
            </a:endParaRPr>
          </a:p>
        </p:txBody>
      </p:sp>
      <p:sp>
        <p:nvSpPr>
          <p:cNvPr id="38925" name="Text Box 13"/>
          <p:cNvSpPr txBox="1">
            <a:spLocks noChangeArrowheads="1"/>
          </p:cNvSpPr>
          <p:nvPr/>
        </p:nvSpPr>
        <p:spPr bwMode="auto">
          <a:xfrm>
            <a:off x="4876800" y="2362200"/>
            <a:ext cx="2895600" cy="78483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a:spAutoFit/>
          </a:bodyPr>
          <a:lstStyle/>
          <a:p>
            <a:pPr algn="ctr" rtl="1" eaLnBrk="0" hangingPunct="0">
              <a:spcBef>
                <a:spcPct val="50000"/>
              </a:spcBef>
            </a:pPr>
            <a:r>
              <a:rPr lang="ar-SA">
                <a:ea typeface="Times New Roman (Arabic)" charset="0"/>
                <a:cs typeface="Times New Roman (Arabic)" charset="0"/>
              </a:rPr>
              <a:t>حاجات تحقيق الذات </a:t>
            </a:r>
            <a:endParaRPr lang="en-US">
              <a:ea typeface="Times New Roman (Arabic)" charset="0"/>
              <a:cs typeface="Times New Roman (Arabic)" charset="0"/>
            </a:endParaRPr>
          </a:p>
          <a:p>
            <a:pPr algn="ctr" rtl="1" eaLnBrk="0" hangingPunct="0">
              <a:spcBef>
                <a:spcPct val="50000"/>
              </a:spcBef>
            </a:pPr>
            <a:r>
              <a:rPr lang="ar-SA">
                <a:ea typeface="Times New Roman (Arabic)" charset="0"/>
                <a:cs typeface="Times New Roman (Arabic)" charset="0"/>
              </a:rPr>
              <a:t>( تحقيق الفرد لامكانياته ) *الابداع * </a:t>
            </a:r>
            <a:endParaRPr lang="en-US">
              <a:ea typeface="Times New Roman (Arabic)" charset="0"/>
              <a:cs typeface="Times New Roman (Arabic)" charset="0"/>
            </a:endParaRPr>
          </a:p>
        </p:txBody>
      </p:sp>
      <p:sp>
        <p:nvSpPr>
          <p:cNvPr id="38921" name="Text Box 9"/>
          <p:cNvSpPr txBox="1">
            <a:spLocks noChangeArrowheads="1"/>
          </p:cNvSpPr>
          <p:nvPr/>
        </p:nvSpPr>
        <p:spPr bwMode="auto">
          <a:xfrm>
            <a:off x="3657600" y="5334000"/>
            <a:ext cx="5486400" cy="369332"/>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a:spAutoFit/>
          </a:bodyPr>
          <a:lstStyle/>
          <a:p>
            <a:pPr algn="ctr" rtl="1" eaLnBrk="0" hangingPunct="0">
              <a:spcBef>
                <a:spcPct val="50000"/>
              </a:spcBef>
            </a:pPr>
            <a:r>
              <a:rPr lang="ar-SA" dirty="0">
                <a:ea typeface="Times New Roman (Arabic)" charset="0"/>
                <a:cs typeface="Times New Roman (Arabic)" charset="0"/>
              </a:rPr>
              <a:t>حاجات </a:t>
            </a:r>
            <a:r>
              <a:rPr lang="ar-SA" dirty="0" err="1">
                <a:ea typeface="Times New Roman (Arabic)" charset="0"/>
                <a:cs typeface="Times New Roman (Arabic)" charset="0"/>
              </a:rPr>
              <a:t>الأمــن </a:t>
            </a:r>
            <a:r>
              <a:rPr lang="ar-SA" dirty="0">
                <a:ea typeface="Times New Roman (Arabic)" charset="0"/>
                <a:cs typeface="Times New Roman (Arabic)" charset="0"/>
              </a:rPr>
              <a:t>( الطمأنينة والأمان وغياب </a:t>
            </a:r>
            <a:r>
              <a:rPr lang="ar-SA" dirty="0" err="1">
                <a:ea typeface="Times New Roman (Arabic)" charset="0"/>
                <a:cs typeface="Times New Roman (Arabic)" charset="0"/>
              </a:rPr>
              <a:t>الأخطار )</a:t>
            </a:r>
            <a:endParaRPr lang="en-US" dirty="0">
              <a:ea typeface="Times New Roman (Arabic)" charset="0"/>
              <a:cs typeface="Times New Roman (Arabic)" charset="0"/>
            </a:endParaRPr>
          </a:p>
        </p:txBody>
      </p:sp>
      <p:sp>
        <p:nvSpPr>
          <p:cNvPr id="8"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endParaRPr lang="ar-SA" sz="3200" b="1" kern="10" dirty="0">
              <a:ln w="9525">
                <a:noFill/>
                <a:round/>
                <a:headEnd/>
                <a:tailEnd/>
              </a:ln>
              <a:solidFill>
                <a:schemeClr val="bg1"/>
              </a:solidFill>
              <a:effectLst>
                <a:outerShdw dist="45791" dir="2021404" algn="ctr" rotWithShape="0">
                  <a:srgbClr val="C0C0C0"/>
                </a:outerShdw>
              </a:effectLst>
              <a:latin typeface="Times New Roman"/>
              <a:cs typeface="Times New Roman"/>
            </a:endParaRPr>
          </a:p>
          <a:p>
            <a:pPr algn="ctr"/>
            <a:r>
              <a:rPr lang="ar-SA" sz="3200" b="1" kern="10" dirty="0">
                <a:ln w="9525">
                  <a:noFill/>
                  <a:round/>
                  <a:headEnd/>
                  <a:tailEnd/>
                </a:ln>
                <a:solidFill>
                  <a:schemeClr val="bg1"/>
                </a:solidFill>
                <a:effectLst>
                  <a:outerShdw dist="45791" dir="2021404" algn="ctr" rotWithShape="0">
                    <a:srgbClr val="C0C0C0"/>
                  </a:outerShdw>
                </a:effectLst>
                <a:latin typeface="Times New Roman"/>
                <a:cs typeface="Times New Roman"/>
              </a:rPr>
              <a:t>هل الإبداع </a:t>
            </a:r>
            <a:r>
              <a:rPr lang="ar-SA" sz="3200" b="1" kern="10" dirty="0" err="1">
                <a:ln w="9525">
                  <a:noFill/>
                  <a:round/>
                  <a:headEnd/>
                  <a:tailEnd/>
                </a:ln>
                <a:solidFill>
                  <a:schemeClr val="bg1"/>
                </a:solidFill>
                <a:effectLst>
                  <a:outerShdw dist="45791" dir="2021404" algn="ctr" rotWithShape="0">
                    <a:srgbClr val="C0C0C0"/>
                  </a:outerShdw>
                </a:effectLst>
                <a:latin typeface="Times New Roman"/>
                <a:cs typeface="Times New Roman"/>
              </a:rPr>
              <a:t>ضرورة </a:t>
            </a:r>
            <a:r>
              <a:rPr lang="ar-SA" sz="3200" b="1" kern="10" dirty="0">
                <a:ln w="9525">
                  <a:noFill/>
                  <a:round/>
                  <a:headEnd/>
                  <a:tailEnd/>
                </a:ln>
                <a:solidFill>
                  <a:schemeClr val="bg1"/>
                </a:solidFill>
                <a:effectLst>
                  <a:outerShdw dist="45791" dir="2021404" algn="ctr" rotWithShape="0">
                    <a:srgbClr val="C0C0C0"/>
                  </a:outerShdw>
                </a:effectLst>
                <a:latin typeface="Times New Roman"/>
                <a:cs typeface="Times New Roman"/>
              </a:rPr>
              <a:t>“ </a:t>
            </a:r>
            <a:r>
              <a:rPr lang="ar-SA" sz="3200" b="1" kern="10" dirty="0" err="1">
                <a:ln w="9525">
                  <a:noFill/>
                  <a:round/>
                  <a:headEnd/>
                  <a:tailEnd/>
                </a:ln>
                <a:solidFill>
                  <a:schemeClr val="bg1"/>
                </a:solidFill>
                <a:effectLst>
                  <a:outerShdw dist="45791" dir="2021404" algn="ctr" rotWithShape="0">
                    <a:srgbClr val="C0C0C0"/>
                  </a:outerShdw>
                </a:effectLst>
                <a:latin typeface="Times New Roman"/>
                <a:cs typeface="Times New Roman"/>
              </a:rPr>
              <a:t>حاجة “ ؟</a:t>
            </a:r>
            <a:r>
              <a:rPr lang="ar-SA" sz="3200" b="1" kern="10" dirty="0">
                <a:ln w="9525">
                  <a:noFill/>
                  <a:round/>
                  <a:headEnd/>
                  <a:tailEnd/>
                </a:ln>
                <a:solidFill>
                  <a:schemeClr val="bg1"/>
                </a:solidFill>
                <a:effectLst>
                  <a:outerShdw dist="45791" dir="2021404" algn="ctr" rotWithShape="0">
                    <a:srgbClr val="C0C0C0"/>
                  </a:outerShdw>
                </a:effectLst>
                <a:latin typeface="Times New Roman"/>
                <a:cs typeface="Times New Roman"/>
              </a:rPr>
              <a:t>              </a:t>
            </a:r>
            <a:br>
              <a:rPr lang="ar-SA" b="1" kern="10" dirty="0">
                <a:ln w="9525">
                  <a:noFill/>
                  <a:round/>
                  <a:headEnd/>
                  <a:tailEnd/>
                </a:ln>
                <a:solidFill>
                  <a:schemeClr val="bg1"/>
                </a:solidFill>
                <a:effectLst>
                  <a:outerShdw dist="45791" dir="2021404" algn="ctr" rotWithShape="0">
                    <a:srgbClr val="C0C0C0"/>
                  </a:outerShdw>
                </a:effectLst>
                <a:latin typeface="Times New Roman"/>
                <a:cs typeface="Times New Roman"/>
              </a:rPr>
            </a:br>
            <a:br>
              <a:rPr lang="ar-SA" b="1" kern="10" dirty="0">
                <a:ln w="9525">
                  <a:noFill/>
                  <a:round/>
                  <a:headEnd/>
                  <a:tailEnd/>
                </a:ln>
                <a:solidFill>
                  <a:schemeClr val="bg1"/>
                </a:solidFill>
                <a:effectLst>
                  <a:outerShdw dist="45791" dir="2021404" algn="ctr" rotWithShape="0">
                    <a:srgbClr val="C0C0C0"/>
                  </a:outerShdw>
                </a:effectLst>
                <a:latin typeface="Times New Roman"/>
                <a:cs typeface="Times New Roman"/>
              </a:rPr>
            </a:br>
            <a:endParaRPr lang="ar-SA" b="1" kern="10" dirty="0">
              <a:ln w="9525">
                <a:noFill/>
                <a:round/>
                <a:headEnd/>
                <a:tailEnd/>
              </a:ln>
              <a:gradFill rotWithShape="1">
                <a:gsLst>
                  <a:gs pos="0">
                    <a:srgbClr val="800000"/>
                  </a:gs>
                  <a:gs pos="50000">
                    <a:srgbClr val="000000"/>
                  </a:gs>
                  <a:gs pos="100000">
                    <a:srgbClr val="800000"/>
                  </a:gs>
                </a:gsLst>
                <a:lin ang="5400000" scaled="1"/>
              </a:gradFill>
              <a:effectLst>
                <a:outerShdw dist="45791" dir="2021404" algn="ctr" rotWithShape="0">
                  <a:srgbClr val="C0C0C0"/>
                </a:outerShdw>
              </a:effectLst>
              <a:latin typeface="Times New Roman"/>
              <a:cs typeface="Times New Roman"/>
            </a:endParaRPr>
          </a:p>
        </p:txBody>
      </p:sp>
      <p:sp>
        <p:nvSpPr>
          <p:cNvPr id="9" name="مستطيل 8"/>
          <p:cNvSpPr/>
          <p:nvPr/>
        </p:nvSpPr>
        <p:spPr>
          <a:xfrm>
            <a:off x="6979536" y="1556793"/>
            <a:ext cx="3262432" cy="461665"/>
          </a:xfrm>
          <a:prstGeom prst="rect">
            <a:avLst/>
          </a:prstGeom>
        </p:spPr>
        <p:txBody>
          <a:bodyPr wrap="none">
            <a:spAutoFit/>
          </a:bodyPr>
          <a:lstStyle/>
          <a:p>
            <a:r>
              <a:rPr lang="ar-SA" sz="2400" b="1" u="sng" kern="10" dirty="0">
                <a:ln w="9525">
                  <a:noFill/>
                  <a:round/>
                  <a:headEnd/>
                  <a:tailEnd/>
                </a:ln>
                <a:effectLst>
                  <a:outerShdw dist="45791" dir="2021404" algn="ctr" rotWithShape="0">
                    <a:srgbClr val="C0C0C0"/>
                  </a:outerShdw>
                </a:effectLst>
                <a:latin typeface="Times New Roman"/>
                <a:cs typeface="Times New Roman"/>
              </a:rPr>
              <a:t>التنظيم الهرمي لحاجات الإنسان</a:t>
            </a:r>
            <a:endParaRPr lang="ar-SA" sz="2400" u="sng" dirty="0"/>
          </a:p>
        </p:txBody>
      </p:sp>
      <p:sp>
        <p:nvSpPr>
          <p:cNvPr id="10"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latin typeface="Arial" pitchFamily="34" charset="0"/>
              <a:cs typeface="Arial" pitchFamily="34" charset="0"/>
            </a:endParaRPr>
          </a:p>
        </p:txBody>
      </p:sp>
      <p:pic>
        <p:nvPicPr>
          <p:cNvPr id="11" name="Picture 3" descr="bd04924_"/>
          <p:cNvPicPr>
            <a:picLocks noChangeAspect="1" noChangeArrowheads="1"/>
          </p:cNvPicPr>
          <p:nvPr/>
        </p:nvPicPr>
        <p:blipFill>
          <a:blip r:embed="rId3" cstate="print"/>
          <a:srcRect/>
          <a:stretch>
            <a:fillRect/>
          </a:stretch>
        </p:blipFill>
        <p:spPr bwMode="auto">
          <a:xfrm>
            <a:off x="1524000" y="41260"/>
            <a:ext cx="817562" cy="110172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38914"/>
                                        </p:tgtEl>
                                        <p:attrNameLst>
                                          <p:attrName>style.visibility</p:attrName>
                                        </p:attrNameLst>
                                      </p:cBhvr>
                                      <p:to>
                                        <p:strVal val="visible"/>
                                      </p:to>
                                    </p:set>
                                    <p:anim calcmode="lin" valueType="num">
                                      <p:cBhvr additive="base">
                                        <p:cTn id="7" dur="500" fill="hold"/>
                                        <p:tgtEl>
                                          <p:spTgt spid="38914"/>
                                        </p:tgtEl>
                                        <p:attrNameLst>
                                          <p:attrName>ppt_x</p:attrName>
                                        </p:attrNameLst>
                                      </p:cBhvr>
                                      <p:tavLst>
                                        <p:tav tm="0">
                                          <p:val>
                                            <p:strVal val="0-#ppt_w/2"/>
                                          </p:val>
                                        </p:tav>
                                        <p:tav tm="100000">
                                          <p:val>
                                            <p:strVal val="#ppt_x"/>
                                          </p:val>
                                        </p:tav>
                                      </p:tavLst>
                                    </p:anim>
                                    <p:anim calcmode="lin" valueType="num">
                                      <p:cBhvr additive="base">
                                        <p:cTn id="8" dur="500" fill="hold"/>
                                        <p:tgtEl>
                                          <p:spTgt spid="3891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8918"/>
                                        </p:tgtEl>
                                        <p:attrNameLst>
                                          <p:attrName>style.visibility</p:attrName>
                                        </p:attrNameLst>
                                      </p:cBhvr>
                                      <p:to>
                                        <p:strVal val="visible"/>
                                      </p:to>
                                    </p:set>
                                    <p:anim calcmode="lin" valueType="num">
                                      <p:cBhvr additive="base">
                                        <p:cTn id="13" dur="500" fill="hold"/>
                                        <p:tgtEl>
                                          <p:spTgt spid="38918"/>
                                        </p:tgtEl>
                                        <p:attrNameLst>
                                          <p:attrName>ppt_x</p:attrName>
                                        </p:attrNameLst>
                                      </p:cBhvr>
                                      <p:tavLst>
                                        <p:tav tm="0">
                                          <p:val>
                                            <p:strVal val="#ppt_x"/>
                                          </p:val>
                                        </p:tav>
                                        <p:tav tm="100000">
                                          <p:val>
                                            <p:strVal val="#ppt_x"/>
                                          </p:val>
                                        </p:tav>
                                      </p:tavLst>
                                    </p:anim>
                                    <p:anim calcmode="lin" valueType="num">
                                      <p:cBhvr additive="base">
                                        <p:cTn id="14" dur="500" fill="hold"/>
                                        <p:tgtEl>
                                          <p:spTgt spid="389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38921"/>
                                        </p:tgtEl>
                                        <p:attrNameLst>
                                          <p:attrName>style.visibility</p:attrName>
                                        </p:attrNameLst>
                                      </p:cBhvr>
                                      <p:to>
                                        <p:strVal val="visible"/>
                                      </p:to>
                                    </p:set>
                                    <p:anim calcmode="lin" valueType="num">
                                      <p:cBhvr additive="base">
                                        <p:cTn id="19" dur="500" fill="hold"/>
                                        <p:tgtEl>
                                          <p:spTgt spid="38921"/>
                                        </p:tgtEl>
                                        <p:attrNameLst>
                                          <p:attrName>ppt_x</p:attrName>
                                        </p:attrNameLst>
                                      </p:cBhvr>
                                      <p:tavLst>
                                        <p:tav tm="0">
                                          <p:val>
                                            <p:strVal val="#ppt_x"/>
                                          </p:val>
                                        </p:tav>
                                        <p:tav tm="100000">
                                          <p:val>
                                            <p:strVal val="#ppt_x"/>
                                          </p:val>
                                        </p:tav>
                                      </p:tavLst>
                                    </p:anim>
                                    <p:anim calcmode="lin" valueType="num">
                                      <p:cBhvr additive="base">
                                        <p:cTn id="20" dur="500" fill="hold"/>
                                        <p:tgtEl>
                                          <p:spTgt spid="38921"/>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8922"/>
                                        </p:tgtEl>
                                        <p:attrNameLst>
                                          <p:attrName>style.visibility</p:attrName>
                                        </p:attrNameLst>
                                      </p:cBhvr>
                                      <p:to>
                                        <p:strVal val="visible"/>
                                      </p:to>
                                    </p:set>
                                    <p:anim calcmode="lin" valueType="num">
                                      <p:cBhvr additive="base">
                                        <p:cTn id="25" dur="500" fill="hold"/>
                                        <p:tgtEl>
                                          <p:spTgt spid="38922"/>
                                        </p:tgtEl>
                                        <p:attrNameLst>
                                          <p:attrName>ppt_x</p:attrName>
                                        </p:attrNameLst>
                                      </p:cBhvr>
                                      <p:tavLst>
                                        <p:tav tm="0">
                                          <p:val>
                                            <p:strVal val="#ppt_x"/>
                                          </p:val>
                                        </p:tav>
                                        <p:tav tm="100000">
                                          <p:val>
                                            <p:strVal val="#ppt_x"/>
                                          </p:val>
                                        </p:tav>
                                      </p:tavLst>
                                    </p:anim>
                                    <p:anim calcmode="lin" valueType="num">
                                      <p:cBhvr additive="base">
                                        <p:cTn id="26" dur="500" fill="hold"/>
                                        <p:tgtEl>
                                          <p:spTgt spid="389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8924"/>
                                        </p:tgtEl>
                                        <p:attrNameLst>
                                          <p:attrName>style.visibility</p:attrName>
                                        </p:attrNameLst>
                                      </p:cBhvr>
                                      <p:to>
                                        <p:strVal val="visible"/>
                                      </p:to>
                                    </p:set>
                                    <p:anim calcmode="lin" valueType="num">
                                      <p:cBhvr additive="base">
                                        <p:cTn id="31" dur="500" fill="hold"/>
                                        <p:tgtEl>
                                          <p:spTgt spid="38924"/>
                                        </p:tgtEl>
                                        <p:attrNameLst>
                                          <p:attrName>ppt_x</p:attrName>
                                        </p:attrNameLst>
                                      </p:cBhvr>
                                      <p:tavLst>
                                        <p:tav tm="0">
                                          <p:val>
                                            <p:strVal val="#ppt_x"/>
                                          </p:val>
                                        </p:tav>
                                        <p:tav tm="100000">
                                          <p:val>
                                            <p:strVal val="#ppt_x"/>
                                          </p:val>
                                        </p:tav>
                                      </p:tavLst>
                                    </p:anim>
                                    <p:anim calcmode="lin" valueType="num">
                                      <p:cBhvr additive="base">
                                        <p:cTn id="32" dur="500" fill="hold"/>
                                        <p:tgtEl>
                                          <p:spTgt spid="389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8925"/>
                                        </p:tgtEl>
                                        <p:attrNameLst>
                                          <p:attrName>style.visibility</p:attrName>
                                        </p:attrNameLst>
                                      </p:cBhvr>
                                      <p:to>
                                        <p:strVal val="visible"/>
                                      </p:to>
                                    </p:set>
                                    <p:anim calcmode="lin" valueType="num">
                                      <p:cBhvr additive="base">
                                        <p:cTn id="37" dur="500" fill="hold"/>
                                        <p:tgtEl>
                                          <p:spTgt spid="38925"/>
                                        </p:tgtEl>
                                        <p:attrNameLst>
                                          <p:attrName>ppt_x</p:attrName>
                                        </p:attrNameLst>
                                      </p:cBhvr>
                                      <p:tavLst>
                                        <p:tav tm="0">
                                          <p:val>
                                            <p:strVal val="#ppt_x"/>
                                          </p:val>
                                        </p:tav>
                                        <p:tav tm="100000">
                                          <p:val>
                                            <p:strVal val="#ppt_x"/>
                                          </p:val>
                                        </p:tav>
                                      </p:tavLst>
                                    </p:anim>
                                    <p:anim calcmode="lin" valueType="num">
                                      <p:cBhvr additive="base">
                                        <p:cTn id="38" dur="500" fill="hold"/>
                                        <p:tgtEl>
                                          <p:spTgt spid="389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autoUpdateAnimBg="0"/>
      <p:bldP spid="38918" grpId="0" animBg="1" autoUpdateAnimBg="0"/>
      <p:bldP spid="38922" grpId="0" animBg="1" autoUpdateAnimBg="0"/>
      <p:bldP spid="38924" grpId="0" animBg="1" autoUpdateAnimBg="0"/>
      <p:bldP spid="38925" grpId="0" animBg="1" autoUpdateAnimBg="0"/>
      <p:bldP spid="38921"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قياس الإبداع</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14" name="AutoShape 5"/>
          <p:cNvSpPr>
            <a:spLocks noChangeArrowheads="1"/>
          </p:cNvSpPr>
          <p:nvPr/>
        </p:nvSpPr>
        <p:spPr bwMode="auto">
          <a:xfrm>
            <a:off x="9120337" y="188641"/>
            <a:ext cx="1368425" cy="792163"/>
          </a:xfrm>
          <a:prstGeom prst="star8">
            <a:avLst>
              <a:gd name="adj" fmla="val 38250"/>
            </a:avLst>
          </a:prstGeom>
          <a:ln>
            <a:headEnd/>
            <a:tailEn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solidFill>
                <a:schemeClr val="tx1"/>
              </a:solidFill>
              <a:latin typeface="Arial" pitchFamily="34" charset="0"/>
              <a:cs typeface="Arial" pitchFamily="34" charset="0"/>
            </a:endParaRPr>
          </a:p>
        </p:txBody>
      </p:sp>
      <p:pic>
        <p:nvPicPr>
          <p:cNvPr id="11" name="Picture 4" descr="C:\Users\gcc\AppData\Local\Temp\SNAGHTML1590ebb6.PNG"/>
          <p:cNvPicPr>
            <a:picLocks noChangeAspect="1" noChangeArrowheads="1"/>
          </p:cNvPicPr>
          <p:nvPr/>
        </p:nvPicPr>
        <p:blipFill>
          <a:blip r:embed="rId3" cstate="print"/>
          <a:srcRect/>
          <a:stretch>
            <a:fillRect/>
          </a:stretch>
        </p:blipFill>
        <p:spPr bwMode="auto">
          <a:xfrm>
            <a:off x="2495600" y="1852937"/>
            <a:ext cx="6624736" cy="412411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مكونات الإبداع</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6146" name="AutoShape 2"/>
          <p:cNvSpPr>
            <a:spLocks noChangeArrowheads="1"/>
          </p:cNvSpPr>
          <p:nvPr/>
        </p:nvSpPr>
        <p:spPr bwMode="auto">
          <a:xfrm>
            <a:off x="5519738" y="2347913"/>
            <a:ext cx="3313112" cy="576262"/>
          </a:xfrm>
          <a:prstGeom prst="flowChartAlternateProcess">
            <a:avLst/>
          </a:prstGeom>
          <a:solidFill>
            <a:schemeClr val="accent1">
              <a:lumMod val="75000"/>
            </a:schemeClr>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000" b="1">
                <a:solidFill>
                  <a:schemeClr val="bg1"/>
                </a:solidFill>
                <a:effectLst>
                  <a:outerShdw blurRad="38100" dist="38100" dir="2700000" algn="tl">
                    <a:srgbClr val="000000"/>
                  </a:outerShdw>
                </a:effectLst>
                <a:latin typeface="Arial" pitchFamily="34" charset="0"/>
                <a:cs typeface="PT Bold Heading" pitchFamily="2" charset="-78"/>
              </a:rPr>
              <a:t>البيئة الإبداعية     </a:t>
            </a:r>
            <a:r>
              <a:rPr lang="en-US" sz="2000" b="1">
                <a:solidFill>
                  <a:schemeClr val="bg1"/>
                </a:solidFill>
                <a:effectLst>
                  <a:outerShdw blurRad="38100" dist="38100" dir="2700000" algn="tl">
                    <a:srgbClr val="000000"/>
                  </a:outerShdw>
                </a:effectLst>
                <a:latin typeface="Arial" pitchFamily="34" charset="0"/>
                <a:cs typeface="Arial" pitchFamily="34" charset="0"/>
              </a:rPr>
              <a:t>Press</a:t>
            </a:r>
            <a:endParaRPr lang="en-US">
              <a:latin typeface="Arial" pitchFamily="34" charset="0"/>
              <a:cs typeface="Arial" pitchFamily="34" charset="0"/>
            </a:endParaRPr>
          </a:p>
        </p:txBody>
      </p:sp>
      <p:sp>
        <p:nvSpPr>
          <p:cNvPr id="6147" name="AutoShape 3"/>
          <p:cNvSpPr>
            <a:spLocks noChangeArrowheads="1"/>
          </p:cNvSpPr>
          <p:nvPr/>
        </p:nvSpPr>
        <p:spPr bwMode="auto">
          <a:xfrm>
            <a:off x="5519738" y="3140076"/>
            <a:ext cx="3313112" cy="576263"/>
          </a:xfrm>
          <a:prstGeom prst="flowChartAlternateProcess">
            <a:avLst/>
          </a:prstGeom>
          <a:solidFill>
            <a:schemeClr val="accent1">
              <a:lumMod val="75000"/>
            </a:schemeClr>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000" b="1">
                <a:solidFill>
                  <a:schemeClr val="bg1"/>
                </a:solidFill>
                <a:effectLst>
                  <a:outerShdw blurRad="38100" dist="38100" dir="2700000" algn="tl">
                    <a:srgbClr val="000000"/>
                  </a:outerShdw>
                </a:effectLst>
                <a:latin typeface="Arial" pitchFamily="34" charset="0"/>
                <a:cs typeface="PT Bold Heading" pitchFamily="2" charset="-78"/>
              </a:rPr>
              <a:t>العملية الإبداعية  </a:t>
            </a:r>
            <a:r>
              <a:rPr lang="en-US" sz="2000" b="1">
                <a:solidFill>
                  <a:schemeClr val="bg1"/>
                </a:solidFill>
                <a:effectLst>
                  <a:outerShdw blurRad="38100" dist="38100" dir="2700000" algn="tl">
                    <a:srgbClr val="000000"/>
                  </a:outerShdw>
                </a:effectLst>
                <a:latin typeface="Arial" pitchFamily="34" charset="0"/>
                <a:cs typeface="Arial" pitchFamily="34" charset="0"/>
              </a:rPr>
              <a:t>Process</a:t>
            </a:r>
            <a:endParaRPr lang="en-US">
              <a:latin typeface="Arial" pitchFamily="34" charset="0"/>
              <a:cs typeface="Arial" pitchFamily="34" charset="0"/>
            </a:endParaRPr>
          </a:p>
        </p:txBody>
      </p:sp>
      <p:sp>
        <p:nvSpPr>
          <p:cNvPr id="6148" name="AutoShape 4"/>
          <p:cNvSpPr>
            <a:spLocks noChangeArrowheads="1"/>
          </p:cNvSpPr>
          <p:nvPr/>
        </p:nvSpPr>
        <p:spPr bwMode="auto">
          <a:xfrm>
            <a:off x="5519739" y="3932239"/>
            <a:ext cx="3273425" cy="534987"/>
          </a:xfrm>
          <a:prstGeom prst="flowChartAlternateProcess">
            <a:avLst/>
          </a:prstGeom>
          <a:solidFill>
            <a:schemeClr val="accent1">
              <a:lumMod val="75000"/>
            </a:schemeClr>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000" b="1">
                <a:solidFill>
                  <a:schemeClr val="bg1"/>
                </a:solidFill>
                <a:effectLst>
                  <a:outerShdw blurRad="38100" dist="38100" dir="2700000" algn="tl">
                    <a:srgbClr val="000000"/>
                  </a:outerShdw>
                </a:effectLst>
                <a:latin typeface="Arial" pitchFamily="34" charset="0"/>
                <a:cs typeface="PT Bold Heading" pitchFamily="2" charset="-78"/>
              </a:rPr>
              <a:t>الإنسان المبدع  </a:t>
            </a:r>
            <a:r>
              <a:rPr lang="en-US" sz="2000" b="1">
                <a:solidFill>
                  <a:schemeClr val="bg1"/>
                </a:solidFill>
                <a:effectLst>
                  <a:outerShdw blurRad="38100" dist="38100" dir="2700000" algn="tl">
                    <a:srgbClr val="000000"/>
                  </a:outerShdw>
                </a:effectLst>
                <a:latin typeface="Arial" pitchFamily="34" charset="0"/>
                <a:cs typeface="Arial" pitchFamily="34" charset="0"/>
              </a:rPr>
              <a:t>Person</a:t>
            </a:r>
            <a:br>
              <a:rPr lang="ar-SA" sz="2000">
                <a:solidFill>
                  <a:schemeClr val="bg1"/>
                </a:solidFill>
                <a:effectLst>
                  <a:outerShdw blurRad="38100" dist="38100" dir="2700000" algn="tl">
                    <a:srgbClr val="000000"/>
                  </a:outerShdw>
                </a:effectLst>
                <a:latin typeface="Arial" pitchFamily="34" charset="0"/>
                <a:cs typeface="PT Bold Heading" pitchFamily="2" charset="-78"/>
              </a:rPr>
            </a:br>
            <a:endParaRPr lang="en-US">
              <a:latin typeface="Arial" pitchFamily="34" charset="0"/>
              <a:cs typeface="Arial" pitchFamily="34" charset="0"/>
            </a:endParaRPr>
          </a:p>
        </p:txBody>
      </p:sp>
      <p:sp>
        <p:nvSpPr>
          <p:cNvPr id="6149" name="AutoShape 5"/>
          <p:cNvSpPr>
            <a:spLocks noChangeArrowheads="1"/>
          </p:cNvSpPr>
          <p:nvPr/>
        </p:nvSpPr>
        <p:spPr bwMode="auto">
          <a:xfrm>
            <a:off x="5519738" y="4692651"/>
            <a:ext cx="3275012" cy="536575"/>
          </a:xfrm>
          <a:prstGeom prst="flowChartAlternateProcess">
            <a:avLst/>
          </a:prstGeom>
          <a:solidFill>
            <a:schemeClr val="accent1">
              <a:lumMod val="75000"/>
            </a:schemeClr>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000" b="1" dirty="0">
                <a:solidFill>
                  <a:schemeClr val="bg1"/>
                </a:solidFill>
                <a:effectLst>
                  <a:outerShdw blurRad="38100" dist="38100" dir="2700000" algn="tl">
                    <a:srgbClr val="000000"/>
                  </a:outerShdw>
                </a:effectLst>
                <a:latin typeface="Arial" pitchFamily="34" charset="0"/>
                <a:cs typeface="PT Bold Heading" pitchFamily="2" charset="-78"/>
              </a:rPr>
              <a:t>المنتج الإبداعي      </a:t>
            </a:r>
            <a:r>
              <a:rPr lang="en-US" sz="2000" b="1" dirty="0">
                <a:solidFill>
                  <a:schemeClr val="bg1"/>
                </a:solidFill>
                <a:effectLst>
                  <a:outerShdw blurRad="38100" dist="38100" dir="2700000" algn="tl">
                    <a:srgbClr val="000000"/>
                  </a:outerShdw>
                </a:effectLst>
                <a:latin typeface="Arial" pitchFamily="34" charset="0"/>
                <a:cs typeface="Arial" pitchFamily="34" charset="0"/>
              </a:rPr>
              <a:t>Product</a:t>
            </a:r>
            <a:endParaRPr lang="en-US" dirty="0">
              <a:latin typeface="Arial" pitchFamily="34" charset="0"/>
              <a:cs typeface="Arial" pitchFamily="34" charset="0"/>
            </a:endParaRPr>
          </a:p>
        </p:txBody>
      </p:sp>
      <p:sp>
        <p:nvSpPr>
          <p:cNvPr id="6150" name="AutoShape 6"/>
          <p:cNvSpPr>
            <a:spLocks noChangeArrowheads="1"/>
          </p:cNvSpPr>
          <p:nvPr/>
        </p:nvSpPr>
        <p:spPr bwMode="auto">
          <a:xfrm>
            <a:off x="2555875" y="3429001"/>
            <a:ext cx="2171700" cy="1069975"/>
          </a:xfrm>
          <a:prstGeom prst="star8">
            <a:avLst>
              <a:gd name="adj" fmla="val 38250"/>
            </a:avLst>
          </a:prstGeom>
          <a:solidFill>
            <a:schemeClr val="accent1">
              <a:lumMod val="75000"/>
            </a:schemeClr>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en-US" sz="4000" b="1" dirty="0">
                <a:solidFill>
                  <a:schemeClr val="bg1"/>
                </a:solidFill>
                <a:latin typeface="Arial" pitchFamily="34" charset="0"/>
                <a:cs typeface="Arial" pitchFamily="34" charset="0"/>
              </a:rPr>
              <a:t>4P,s</a:t>
            </a:r>
            <a:endParaRPr lang="en-US" dirty="0">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24"/>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7170" name="Text Box 2"/>
          <p:cNvSpPr txBox="1">
            <a:spLocks noChangeArrowheads="1"/>
          </p:cNvSpPr>
          <p:nvPr/>
        </p:nvSpPr>
        <p:spPr bwMode="auto">
          <a:xfrm>
            <a:off x="3432176" y="2420938"/>
            <a:ext cx="5616575" cy="3667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l" rtl="0" fontAlgn="base">
              <a:spcBef>
                <a:spcPct val="0"/>
              </a:spcBef>
              <a:spcAft>
                <a:spcPct val="0"/>
              </a:spcAft>
            </a:pPr>
            <a:endParaRPr lang="en-US">
              <a:latin typeface="Arial" pitchFamily="34" charset="0"/>
              <a:cs typeface="Arial" pitchFamily="34" charset="0"/>
            </a:endParaRPr>
          </a:p>
        </p:txBody>
      </p:sp>
      <p:sp>
        <p:nvSpPr>
          <p:cNvPr id="7171" name="Text Box 3"/>
          <p:cNvSpPr txBox="1">
            <a:spLocks noChangeArrowheads="1"/>
          </p:cNvSpPr>
          <p:nvPr/>
        </p:nvSpPr>
        <p:spPr bwMode="auto">
          <a:xfrm>
            <a:off x="1990726" y="1773239"/>
            <a:ext cx="8353425" cy="120032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r>
              <a:rPr lang="ar-SA" sz="2400">
                <a:latin typeface="Arial" pitchFamily="34" charset="0"/>
                <a:cs typeface="PT Bold Heading" pitchFamily="2" charset="-78"/>
              </a:rPr>
              <a:t>تتضمن البيئة الإبداعية الموقف الكلي المعقد الذي يتم من خلاله استثارة العمليات الإبداعية بشكل  مبدئي , والاستمرار في ذلك إلى أن يتم إنجاز هذه العمليات.     </a:t>
            </a:r>
            <a:endParaRPr lang="en-US">
              <a:latin typeface="Arial" pitchFamily="34" charset="0"/>
              <a:cs typeface="Arial" pitchFamily="34" charset="0"/>
            </a:endParaRPr>
          </a:p>
        </p:txBody>
      </p:sp>
      <p:sp>
        <p:nvSpPr>
          <p:cNvPr id="7172" name="Oval 4"/>
          <p:cNvSpPr>
            <a:spLocks noChangeArrowheads="1"/>
          </p:cNvSpPr>
          <p:nvPr/>
        </p:nvSpPr>
        <p:spPr bwMode="auto">
          <a:xfrm>
            <a:off x="6888164" y="3141663"/>
            <a:ext cx="1800225" cy="1008062"/>
          </a:xfrm>
          <a:prstGeom prst="ellipse">
            <a:avLst/>
          </a:prstGeom>
          <a:solidFill>
            <a:schemeClr val="accent1">
              <a:lumMod val="75000"/>
            </a:schemeClr>
          </a:solidFill>
          <a:ln w="9525">
            <a:noFill/>
            <a:round/>
            <a:headEnd/>
            <a:tailEnd/>
          </a:ln>
          <a:effectLst/>
        </p:spPr>
        <p:txBody>
          <a:bodyPr vert="horz" wrap="none" lIns="91440" tIns="45720" rIns="91440" bIns="45720" numCol="1" anchor="ctr" anchorCtr="0" compatLnSpc="1">
            <a:prstTxWarp prst="textNoShape">
              <a:avLst/>
            </a:prstTxWarp>
          </a:bodyPr>
          <a:lstStyle/>
          <a:p>
            <a:pPr algn="ctr" fontAlgn="base">
              <a:spcBef>
                <a:spcPct val="0"/>
              </a:spcBef>
              <a:spcAft>
                <a:spcPct val="0"/>
              </a:spcAft>
            </a:pPr>
            <a:r>
              <a:rPr lang="ar-SA" sz="2400">
                <a:solidFill>
                  <a:schemeClr val="bg1"/>
                </a:solidFill>
                <a:latin typeface="Arial" pitchFamily="34" charset="0"/>
                <a:cs typeface="PT Bold Heading" pitchFamily="2" charset="-78"/>
              </a:rPr>
              <a:t>طبيعية</a:t>
            </a:r>
            <a:endParaRPr lang="en-US">
              <a:latin typeface="Arial" pitchFamily="34" charset="0"/>
              <a:cs typeface="Arial" pitchFamily="34" charset="0"/>
            </a:endParaRPr>
          </a:p>
        </p:txBody>
      </p:sp>
      <p:sp>
        <p:nvSpPr>
          <p:cNvPr id="7173" name="Oval 5"/>
          <p:cNvSpPr>
            <a:spLocks noChangeArrowheads="1"/>
          </p:cNvSpPr>
          <p:nvPr/>
        </p:nvSpPr>
        <p:spPr bwMode="auto">
          <a:xfrm>
            <a:off x="3792539" y="3141663"/>
            <a:ext cx="1800225" cy="1008062"/>
          </a:xfrm>
          <a:prstGeom prst="ellipse">
            <a:avLst/>
          </a:prstGeom>
          <a:solidFill>
            <a:schemeClr val="accent1">
              <a:lumMod val="75000"/>
            </a:schemeClr>
          </a:solidFill>
          <a:ln w="9525">
            <a:noFill/>
            <a:round/>
            <a:headEnd/>
            <a:tailEnd/>
          </a:ln>
          <a:effectLst/>
        </p:spPr>
        <p:txBody>
          <a:bodyPr vert="horz" wrap="none" lIns="91440" tIns="45720" rIns="91440" bIns="45720" numCol="1" anchor="ctr" anchorCtr="0" compatLnSpc="1">
            <a:prstTxWarp prst="textNoShape">
              <a:avLst/>
            </a:prstTxWarp>
          </a:bodyPr>
          <a:lstStyle/>
          <a:p>
            <a:pPr algn="ctr" fontAlgn="base">
              <a:spcBef>
                <a:spcPct val="0"/>
              </a:spcBef>
              <a:spcAft>
                <a:spcPct val="0"/>
              </a:spcAft>
            </a:pPr>
            <a:r>
              <a:rPr lang="ar-SA" sz="2400">
                <a:solidFill>
                  <a:schemeClr val="bg1"/>
                </a:solidFill>
                <a:latin typeface="Arial" pitchFamily="34" charset="0"/>
                <a:cs typeface="PT Bold Heading" pitchFamily="2" charset="-78"/>
              </a:rPr>
              <a:t>صناعية</a:t>
            </a:r>
            <a:endParaRPr lang="en-US">
              <a:latin typeface="Arial" pitchFamily="34" charset="0"/>
              <a:cs typeface="Arial" pitchFamily="34" charset="0"/>
            </a:endParaRPr>
          </a:p>
        </p:txBody>
      </p:sp>
      <p:pic>
        <p:nvPicPr>
          <p:cNvPr id="7175" name="Picture 7" descr="Idea 5"/>
          <p:cNvPicPr>
            <a:picLocks noChangeAspect="1" noChangeArrowheads="1"/>
          </p:cNvPicPr>
          <p:nvPr/>
        </p:nvPicPr>
        <p:blipFill>
          <a:blip r:embed="rId3" cstate="print"/>
          <a:srcRect/>
          <a:stretch>
            <a:fillRect/>
          </a:stretch>
        </p:blipFill>
        <p:spPr bwMode="auto">
          <a:xfrm>
            <a:off x="5735638" y="3284538"/>
            <a:ext cx="920750" cy="596900"/>
          </a:xfrm>
          <a:prstGeom prst="rect">
            <a:avLst/>
          </a:prstGeom>
          <a:noFill/>
        </p:spPr>
      </p:pic>
      <p:sp>
        <p:nvSpPr>
          <p:cNvPr id="1026" name="AutoShape 2"/>
          <p:cNvSpPr>
            <a:spLocks noChangeArrowheads="1"/>
          </p:cNvSpPr>
          <p:nvPr/>
        </p:nvSpPr>
        <p:spPr bwMode="auto">
          <a:xfrm>
            <a:off x="4872038" y="333376"/>
            <a:ext cx="3313112" cy="576263"/>
          </a:xfrm>
          <a:prstGeom prst="flowChartAlternateProcess">
            <a:avLst/>
          </a:prstGeom>
          <a:no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tx2"/>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800">
                <a:solidFill>
                  <a:schemeClr val="bg1"/>
                </a:solidFill>
                <a:effectLst>
                  <a:outerShdw blurRad="38100" dist="38100" dir="2700000" algn="tl">
                    <a:srgbClr val="000000"/>
                  </a:outerShdw>
                </a:effectLst>
                <a:latin typeface="Arial" pitchFamily="34" charset="0"/>
                <a:cs typeface="PT Bold Heading" pitchFamily="2" charset="-78"/>
              </a:rPr>
              <a:t>البيئة الإبداعية     </a:t>
            </a:r>
            <a:r>
              <a:rPr lang="en-US" sz="2800">
                <a:solidFill>
                  <a:schemeClr val="bg1"/>
                </a:solidFill>
                <a:effectLst>
                  <a:outerShdw blurRad="38100" dist="38100" dir="2700000" algn="tl">
                    <a:srgbClr val="000000"/>
                  </a:outerShdw>
                </a:effectLst>
                <a:latin typeface="Arial" pitchFamily="34" charset="0"/>
                <a:cs typeface="Arial" pitchFamily="34" charset="0"/>
              </a:rPr>
              <a:t>Press</a:t>
            </a:r>
            <a:endParaRPr lang="en-US">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24"/>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1026" name="AutoShape 2"/>
          <p:cNvSpPr>
            <a:spLocks noChangeArrowheads="1"/>
          </p:cNvSpPr>
          <p:nvPr/>
        </p:nvSpPr>
        <p:spPr bwMode="auto">
          <a:xfrm>
            <a:off x="4872038" y="333376"/>
            <a:ext cx="3313112" cy="576263"/>
          </a:xfrm>
          <a:prstGeom prst="flowChartAlternateProcess">
            <a:avLst/>
          </a:prstGeom>
          <a:no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tx2"/>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800">
                <a:solidFill>
                  <a:schemeClr val="bg1"/>
                </a:solidFill>
                <a:effectLst>
                  <a:outerShdw blurRad="38100" dist="38100" dir="2700000" algn="tl">
                    <a:srgbClr val="000000"/>
                  </a:outerShdw>
                </a:effectLst>
                <a:latin typeface="Arial" pitchFamily="34" charset="0"/>
                <a:cs typeface="PT Bold Heading" pitchFamily="2" charset="-78"/>
              </a:rPr>
              <a:t>البيئة الإبداعية     </a:t>
            </a:r>
            <a:r>
              <a:rPr lang="en-US" sz="2800">
                <a:solidFill>
                  <a:schemeClr val="bg1"/>
                </a:solidFill>
                <a:effectLst>
                  <a:outerShdw blurRad="38100" dist="38100" dir="2700000" algn="tl">
                    <a:srgbClr val="000000"/>
                  </a:outerShdw>
                </a:effectLst>
                <a:latin typeface="Arial" pitchFamily="34" charset="0"/>
                <a:cs typeface="Arial" pitchFamily="34" charset="0"/>
              </a:rPr>
              <a:t>Press</a:t>
            </a:r>
            <a:endParaRPr lang="en-US">
              <a:latin typeface="Arial" pitchFamily="34" charset="0"/>
              <a:cs typeface="Arial" pitchFamily="34" charset="0"/>
            </a:endParaRPr>
          </a:p>
        </p:txBody>
      </p:sp>
      <p:sp>
        <p:nvSpPr>
          <p:cNvPr id="2" name="Text Box 2"/>
          <p:cNvSpPr txBox="1">
            <a:spLocks noChangeArrowheads="1"/>
          </p:cNvSpPr>
          <p:nvPr/>
        </p:nvSpPr>
        <p:spPr bwMode="auto">
          <a:xfrm>
            <a:off x="4799856" y="1556792"/>
            <a:ext cx="4610100" cy="641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sz="3600" u="sng" dirty="0">
                <a:solidFill>
                  <a:schemeClr val="accent2">
                    <a:lumMod val="50000"/>
                  </a:schemeClr>
                </a:solidFill>
                <a:latin typeface="Arial" pitchFamily="34" charset="0"/>
                <a:cs typeface="PT Bold Heading" pitchFamily="2" charset="-78"/>
              </a:rPr>
              <a:t>خصائص البيئة الابداعية:</a:t>
            </a:r>
            <a:endParaRPr lang="en-US" u="sng" dirty="0">
              <a:solidFill>
                <a:schemeClr val="accent2">
                  <a:lumMod val="50000"/>
                </a:schemeClr>
              </a:solidFill>
              <a:latin typeface="Arial" pitchFamily="34" charset="0"/>
              <a:cs typeface="Arial" pitchFamily="34" charset="0"/>
            </a:endParaRPr>
          </a:p>
        </p:txBody>
      </p:sp>
      <p:sp>
        <p:nvSpPr>
          <p:cNvPr id="3" name="Rectangle 3"/>
          <p:cNvSpPr>
            <a:spLocks noChangeArrowheads="1"/>
          </p:cNvSpPr>
          <p:nvPr/>
        </p:nvSpPr>
        <p:spPr bwMode="auto">
          <a:xfrm>
            <a:off x="1919536" y="3090863"/>
            <a:ext cx="3490664" cy="230832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buFont typeface="Arial" pitchFamily="34" charset="0"/>
              <a:buChar char="•"/>
            </a:pPr>
            <a:r>
              <a:rPr lang="ar-JO" sz="2400" dirty="0">
                <a:latin typeface="Arial" pitchFamily="34" charset="0"/>
                <a:cs typeface="PT Bold Heading" pitchFamily="2" charset="-78"/>
              </a:rPr>
              <a:t>خالية من النقد والسخرية</a:t>
            </a:r>
          </a:p>
          <a:p>
            <a:pPr fontAlgn="base">
              <a:spcBef>
                <a:spcPct val="0"/>
              </a:spcBef>
              <a:spcAft>
                <a:spcPct val="0"/>
              </a:spcAft>
              <a:buFont typeface="Arial" pitchFamily="34" charset="0"/>
              <a:buChar char="•"/>
            </a:pPr>
            <a:r>
              <a:rPr lang="ar-JO" sz="2400" dirty="0">
                <a:latin typeface="Arial" pitchFamily="34" charset="0"/>
                <a:cs typeface="PT Bold Heading" pitchFamily="2" charset="-78"/>
              </a:rPr>
              <a:t>آمنة لا تحاسب ولا تهدد</a:t>
            </a:r>
          </a:p>
          <a:p>
            <a:pPr fontAlgn="base">
              <a:spcBef>
                <a:spcPct val="0"/>
              </a:spcBef>
              <a:spcAft>
                <a:spcPct val="0"/>
              </a:spcAft>
              <a:buFont typeface="Arial" pitchFamily="34" charset="0"/>
              <a:buChar char="•"/>
            </a:pPr>
            <a:r>
              <a:rPr lang="ar-JO" sz="2400" dirty="0">
                <a:latin typeface="Arial" pitchFamily="34" charset="0"/>
                <a:cs typeface="PT Bold Heading" pitchFamily="2" charset="-78"/>
              </a:rPr>
              <a:t>تسمح بارتكاب الأخطاء</a:t>
            </a:r>
          </a:p>
          <a:p>
            <a:pPr fontAlgn="base">
              <a:spcBef>
                <a:spcPct val="0"/>
              </a:spcBef>
              <a:spcAft>
                <a:spcPct val="0"/>
              </a:spcAft>
              <a:buFont typeface="Arial" pitchFamily="34" charset="0"/>
              <a:buChar char="•"/>
            </a:pPr>
            <a:r>
              <a:rPr lang="ar-JO" sz="2400" dirty="0">
                <a:latin typeface="Arial" pitchFamily="34" charset="0"/>
                <a:cs typeface="PT Bold Heading" pitchFamily="2" charset="-78"/>
              </a:rPr>
              <a:t>تسمح بالمغامرة والمخاطرة</a:t>
            </a:r>
          </a:p>
          <a:p>
            <a:pPr fontAlgn="base">
              <a:spcBef>
                <a:spcPct val="0"/>
              </a:spcBef>
              <a:spcAft>
                <a:spcPct val="0"/>
              </a:spcAft>
              <a:buFont typeface="Arial" pitchFamily="34" charset="0"/>
              <a:buChar char="•"/>
            </a:pPr>
            <a:r>
              <a:rPr lang="ar-JO" sz="2400" dirty="0">
                <a:latin typeface="Arial" pitchFamily="34" charset="0"/>
                <a:cs typeface="PT Bold Heading" pitchFamily="2" charset="-78"/>
              </a:rPr>
              <a:t>تقاوم القواعد المألوفة</a:t>
            </a:r>
            <a:endParaRPr lang="en-US" sz="2400" dirty="0">
              <a:latin typeface="Arial" pitchFamily="34" charset="0"/>
              <a:cs typeface="PT Bold Heading" pitchFamily="2" charset="-78"/>
            </a:endParaRPr>
          </a:p>
          <a:p>
            <a:pPr fontAlgn="base">
              <a:spcBef>
                <a:spcPct val="0"/>
              </a:spcBef>
              <a:spcAft>
                <a:spcPct val="0"/>
              </a:spcAft>
              <a:buFont typeface="Arial" pitchFamily="34" charset="0"/>
              <a:buChar char="•"/>
            </a:pPr>
            <a:r>
              <a:rPr lang="ar-JO" sz="2400" dirty="0">
                <a:latin typeface="Arial" pitchFamily="34" charset="0"/>
                <a:cs typeface="PT Bold Heading" pitchFamily="2" charset="-78"/>
              </a:rPr>
              <a:t>تتجاوز القوانين السائدة</a:t>
            </a:r>
            <a:endParaRPr lang="en-US" dirty="0">
              <a:latin typeface="Arial" pitchFamily="34" charset="0"/>
              <a:cs typeface="Arial" pitchFamily="34" charset="0"/>
            </a:endParaRPr>
          </a:p>
        </p:txBody>
      </p:sp>
      <p:sp>
        <p:nvSpPr>
          <p:cNvPr id="4" name="Rectangle 4"/>
          <p:cNvSpPr>
            <a:spLocks noChangeArrowheads="1"/>
          </p:cNvSpPr>
          <p:nvPr/>
        </p:nvSpPr>
        <p:spPr bwMode="auto">
          <a:xfrm>
            <a:off x="6383338" y="3090863"/>
            <a:ext cx="3059112" cy="230832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buFont typeface="Arial" pitchFamily="34" charset="0"/>
              <a:buChar char="•"/>
            </a:pPr>
            <a:r>
              <a:rPr lang="ar-JO" sz="2400" dirty="0">
                <a:latin typeface="Arial" pitchFamily="34" charset="0"/>
                <a:cs typeface="PT Bold Heading" pitchFamily="2" charset="-78"/>
              </a:rPr>
              <a:t>تقاوم النمطي</a:t>
            </a:r>
            <a:r>
              <a:rPr lang="ar-SA" sz="2400" dirty="0">
                <a:latin typeface="Arial" pitchFamily="34" charset="0"/>
                <a:cs typeface="PT Bold Heading" pitchFamily="2" charset="-78"/>
              </a:rPr>
              <a:t>ة</a:t>
            </a:r>
            <a:endParaRPr lang="en-US" sz="2400" dirty="0">
              <a:latin typeface="Arial" pitchFamily="34" charset="0"/>
              <a:cs typeface="PT Bold Heading" pitchFamily="2" charset="-78"/>
            </a:endParaRPr>
          </a:p>
          <a:p>
            <a:pPr fontAlgn="base">
              <a:spcBef>
                <a:spcPct val="0"/>
              </a:spcBef>
              <a:spcAft>
                <a:spcPct val="0"/>
              </a:spcAft>
              <a:buFont typeface="Arial" pitchFamily="34" charset="0"/>
              <a:buChar char="•"/>
            </a:pPr>
            <a:r>
              <a:rPr lang="ar-JO" sz="2400" dirty="0">
                <a:latin typeface="Arial" pitchFamily="34" charset="0"/>
                <a:cs typeface="PT Bold Heading" pitchFamily="2" charset="-78"/>
              </a:rPr>
              <a:t>توفر وقتاً كافياً</a:t>
            </a:r>
          </a:p>
          <a:p>
            <a:pPr fontAlgn="base">
              <a:spcBef>
                <a:spcPct val="0"/>
              </a:spcBef>
              <a:spcAft>
                <a:spcPct val="0"/>
              </a:spcAft>
              <a:buFont typeface="Arial" pitchFamily="34" charset="0"/>
              <a:buChar char="•"/>
            </a:pPr>
            <a:r>
              <a:rPr lang="ar-JO" sz="2400" dirty="0">
                <a:latin typeface="Arial" pitchFamily="34" charset="0"/>
                <a:cs typeface="PT Bold Heading" pitchFamily="2" charset="-78"/>
              </a:rPr>
              <a:t>تشجع التغيير</a:t>
            </a:r>
          </a:p>
          <a:p>
            <a:pPr fontAlgn="base">
              <a:spcBef>
                <a:spcPct val="0"/>
              </a:spcBef>
              <a:spcAft>
                <a:spcPct val="0"/>
              </a:spcAft>
              <a:buFont typeface="Arial" pitchFamily="34" charset="0"/>
              <a:buChar char="•"/>
            </a:pPr>
            <a:r>
              <a:rPr lang="ar-JO" sz="2400" dirty="0">
                <a:latin typeface="Arial" pitchFamily="34" charset="0"/>
                <a:cs typeface="PT Bold Heading" pitchFamily="2" charset="-78"/>
              </a:rPr>
              <a:t>تسمح بالفكاهة</a:t>
            </a:r>
            <a:endParaRPr lang="en-US" sz="2400" dirty="0">
              <a:latin typeface="Arial" pitchFamily="34" charset="0"/>
              <a:cs typeface="PT Bold Heading" pitchFamily="2" charset="-78"/>
            </a:endParaRPr>
          </a:p>
          <a:p>
            <a:pPr fontAlgn="base">
              <a:spcBef>
                <a:spcPct val="0"/>
              </a:spcBef>
              <a:spcAft>
                <a:spcPct val="0"/>
              </a:spcAft>
              <a:buFont typeface="Arial" pitchFamily="34" charset="0"/>
              <a:buChar char="•"/>
            </a:pPr>
            <a:r>
              <a:rPr lang="ar-SA" sz="2400" dirty="0">
                <a:latin typeface="Arial" pitchFamily="34" charset="0"/>
                <a:cs typeface="PT Bold Heading" pitchFamily="2" charset="-78"/>
              </a:rPr>
              <a:t>تتبنى الحـدس</a:t>
            </a:r>
            <a:endParaRPr lang="en-US" sz="2400" dirty="0">
              <a:latin typeface="Arial" pitchFamily="34" charset="0"/>
              <a:cs typeface="PT Bold Heading" pitchFamily="2" charset="-78"/>
            </a:endParaRPr>
          </a:p>
          <a:p>
            <a:pPr fontAlgn="base">
              <a:spcBef>
                <a:spcPct val="0"/>
              </a:spcBef>
              <a:spcAft>
                <a:spcPct val="0"/>
              </a:spcAft>
              <a:buFont typeface="Arial" pitchFamily="34" charset="0"/>
              <a:buChar char="•"/>
            </a:pPr>
            <a:r>
              <a:rPr lang="ar-JO" sz="2400" dirty="0">
                <a:latin typeface="Arial" pitchFamily="34" charset="0"/>
                <a:cs typeface="PT Bold Heading" pitchFamily="2" charset="-78"/>
              </a:rPr>
              <a:t>تبادل، لا تنافس</a:t>
            </a:r>
            <a:endParaRPr lang="en-US" dirty="0">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3074" name="Rectangle 2"/>
          <p:cNvSpPr>
            <a:spLocks noChangeArrowheads="1"/>
          </p:cNvSpPr>
          <p:nvPr/>
        </p:nvSpPr>
        <p:spPr bwMode="auto">
          <a:xfrm>
            <a:off x="3000376" y="1916113"/>
            <a:ext cx="6119813" cy="156966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sz="2400">
                <a:latin typeface="Arial" pitchFamily="34" charset="0"/>
                <a:cs typeface="PT Bold Heading" pitchFamily="2" charset="-78"/>
              </a:rPr>
              <a:t>يمثل هذا الاتجاه محور اهتمام علماء الـــنفس  الذين</a:t>
            </a:r>
          </a:p>
          <a:p>
            <a:pPr fontAlgn="base">
              <a:spcBef>
                <a:spcPct val="0"/>
              </a:spcBef>
              <a:spcAft>
                <a:spcPct val="0"/>
              </a:spcAft>
            </a:pPr>
            <a:r>
              <a:rPr lang="ar-SA" sz="2400">
                <a:latin typeface="Arial" pitchFamily="34" charset="0"/>
                <a:cs typeface="PT Bold Heading" pitchFamily="2" charset="-78"/>
              </a:rPr>
              <a:t> أسرتهم فكرة الاستـــبصار وركزوا دراساتــــهم على </a:t>
            </a:r>
          </a:p>
          <a:p>
            <a:pPr fontAlgn="base">
              <a:spcBef>
                <a:spcPct val="0"/>
              </a:spcBef>
              <a:spcAft>
                <a:spcPct val="0"/>
              </a:spcAft>
            </a:pPr>
            <a:r>
              <a:rPr lang="ar-SA" sz="2400">
                <a:latin typeface="Arial" pitchFamily="34" charset="0"/>
                <a:cs typeface="PT Bold Heading" pitchFamily="2" charset="-78"/>
              </a:rPr>
              <a:t>الجوانب المتعلقة بعملية حل المشكلات وأنماط التفكير</a:t>
            </a:r>
          </a:p>
          <a:p>
            <a:pPr fontAlgn="base">
              <a:spcBef>
                <a:spcPct val="0"/>
              </a:spcBef>
              <a:spcAft>
                <a:spcPct val="0"/>
              </a:spcAft>
            </a:pPr>
            <a:r>
              <a:rPr lang="ar-SA" sz="2400">
                <a:latin typeface="Arial" pitchFamily="34" charset="0"/>
                <a:cs typeface="PT Bold Heading" pitchFamily="2" charset="-78"/>
              </a:rPr>
              <a:t> ومعالــجة المعلومــات التي تشـــكل عملـــية الإبداع</a:t>
            </a:r>
            <a:endParaRPr lang="en-US">
              <a:latin typeface="Arial" pitchFamily="34" charset="0"/>
              <a:cs typeface="Arial" pitchFamily="34" charset="0"/>
            </a:endParaRPr>
          </a:p>
        </p:txBody>
      </p:sp>
      <p:sp>
        <p:nvSpPr>
          <p:cNvPr id="3075" name="AutoShape 3"/>
          <p:cNvSpPr>
            <a:spLocks noChangeArrowheads="1"/>
          </p:cNvSpPr>
          <p:nvPr/>
        </p:nvSpPr>
        <p:spPr bwMode="auto">
          <a:xfrm>
            <a:off x="7967664" y="4652963"/>
            <a:ext cx="1800225" cy="863600"/>
          </a:xfrm>
          <a:prstGeom prst="roundRect">
            <a:avLst>
              <a:gd name="adj" fmla="val 16667"/>
            </a:avLst>
          </a:prstGeom>
          <a:solidFill>
            <a:srgbClr val="DBFF75"/>
          </a:solidFill>
          <a:ln w="9525">
            <a:noFill/>
            <a:round/>
            <a:headEnd/>
            <a:tailEnd/>
          </a:ln>
          <a:effectLst/>
        </p:spPr>
        <p:txBody>
          <a:bodyPr vert="horz" wrap="none" lIns="91440" tIns="45720" rIns="91440" bIns="45720" numCol="1" anchor="ctr" anchorCtr="0" compatLnSpc="1">
            <a:prstTxWarp prst="textNoShape">
              <a:avLst/>
            </a:prstTxWarp>
          </a:bodyPr>
          <a:lstStyle/>
          <a:p>
            <a:pPr algn="ctr" fontAlgn="base">
              <a:spcBef>
                <a:spcPct val="0"/>
              </a:spcBef>
              <a:spcAft>
                <a:spcPct val="0"/>
              </a:spcAft>
            </a:pPr>
            <a:r>
              <a:rPr lang="ar-SA">
                <a:latin typeface="Arial" pitchFamily="34" charset="0"/>
                <a:cs typeface="PT Bold Heading" pitchFamily="2" charset="-78"/>
              </a:rPr>
              <a:t>مدخلات</a:t>
            </a:r>
          </a:p>
          <a:p>
            <a:pPr algn="ctr" fontAlgn="base">
              <a:spcBef>
                <a:spcPct val="0"/>
              </a:spcBef>
              <a:spcAft>
                <a:spcPct val="0"/>
              </a:spcAft>
            </a:pPr>
            <a:r>
              <a:rPr lang="ar-SA">
                <a:latin typeface="Arial" pitchFamily="34" charset="0"/>
                <a:cs typeface="PT Bold Heading" pitchFamily="2" charset="-78"/>
              </a:rPr>
              <a:t>معلومات / تحديات</a:t>
            </a:r>
            <a:endParaRPr lang="en-US">
              <a:latin typeface="Arial" pitchFamily="34" charset="0"/>
              <a:cs typeface="Arial" pitchFamily="34" charset="0"/>
            </a:endParaRPr>
          </a:p>
        </p:txBody>
      </p:sp>
      <p:sp>
        <p:nvSpPr>
          <p:cNvPr id="25" name="Freeform 3"/>
          <p:cNvSpPr>
            <a:spLocks/>
          </p:cNvSpPr>
          <p:nvPr/>
        </p:nvSpPr>
        <p:spPr bwMode="gray">
          <a:xfrm>
            <a:off x="5690013" y="4377095"/>
            <a:ext cx="469633" cy="847313"/>
          </a:xfrm>
          <a:custGeom>
            <a:avLst/>
            <a:gdLst/>
            <a:ahLst/>
            <a:cxnLst>
              <a:cxn ang="0">
                <a:pos x="451" y="1158"/>
              </a:cxn>
              <a:cxn ang="0">
                <a:pos x="359" y="1072"/>
              </a:cxn>
              <a:cxn ang="0">
                <a:pos x="281" y="983"/>
              </a:cxn>
              <a:cxn ang="0">
                <a:pos x="217" y="896"/>
              </a:cxn>
              <a:cxn ang="0">
                <a:pos x="167" y="814"/>
              </a:cxn>
              <a:cxn ang="0">
                <a:pos x="129" y="743"/>
              </a:cxn>
              <a:cxn ang="0">
                <a:pos x="105" y="689"/>
              </a:cxn>
              <a:cxn ang="0">
                <a:pos x="92" y="654"/>
              </a:cxn>
              <a:cxn ang="0">
                <a:pos x="56" y="518"/>
              </a:cxn>
              <a:cxn ang="0">
                <a:pos x="39" y="396"/>
              </a:cxn>
              <a:cxn ang="0">
                <a:pos x="36" y="294"/>
              </a:cxn>
              <a:cxn ang="0">
                <a:pos x="41" y="212"/>
              </a:cxn>
              <a:cxn ang="0">
                <a:pos x="52" y="151"/>
              </a:cxn>
              <a:cxn ang="0">
                <a:pos x="61" y="114"/>
              </a:cxn>
              <a:cxn ang="0">
                <a:pos x="66" y="101"/>
              </a:cxn>
              <a:cxn ang="0">
                <a:pos x="241" y="0"/>
              </a:cxn>
              <a:cxn ang="0">
                <a:pos x="230" y="200"/>
              </a:cxn>
              <a:cxn ang="0">
                <a:pos x="226" y="208"/>
              </a:cxn>
              <a:cxn ang="0">
                <a:pos x="216" y="231"/>
              </a:cxn>
              <a:cxn ang="0">
                <a:pos x="203" y="272"/>
              </a:cxn>
              <a:cxn ang="0">
                <a:pos x="192" y="332"/>
              </a:cxn>
              <a:cxn ang="0">
                <a:pos x="187" y="413"/>
              </a:cxn>
              <a:cxn ang="0">
                <a:pos x="191" y="516"/>
              </a:cxn>
              <a:cxn ang="0">
                <a:pos x="209" y="638"/>
              </a:cxn>
              <a:cxn ang="0">
                <a:pos x="239" y="751"/>
              </a:cxn>
              <a:cxn ang="0">
                <a:pos x="278" y="854"/>
              </a:cxn>
              <a:cxn ang="0">
                <a:pos x="323" y="946"/>
              </a:cxn>
              <a:cxn ang="0">
                <a:pos x="369" y="1025"/>
              </a:cxn>
              <a:cxn ang="0">
                <a:pos x="414" y="1091"/>
              </a:cxn>
              <a:cxn ang="0">
                <a:pos x="453" y="1142"/>
              </a:cxn>
              <a:cxn ang="0">
                <a:pos x="483" y="1178"/>
              </a:cxn>
              <a:cxn ang="0">
                <a:pos x="500" y="1196"/>
              </a:cxn>
            </a:cxnLst>
            <a:rect l="0" t="0" r="r" b="b"/>
            <a:pathLst>
              <a:path w="501" h="1198">
                <a:moveTo>
                  <a:pt x="501" y="1198"/>
                </a:moveTo>
                <a:lnTo>
                  <a:pt x="451" y="1158"/>
                </a:lnTo>
                <a:lnTo>
                  <a:pt x="403" y="1115"/>
                </a:lnTo>
                <a:lnTo>
                  <a:pt x="359" y="1072"/>
                </a:lnTo>
                <a:lnTo>
                  <a:pt x="318" y="1027"/>
                </a:lnTo>
                <a:lnTo>
                  <a:pt x="281" y="983"/>
                </a:lnTo>
                <a:lnTo>
                  <a:pt x="248" y="938"/>
                </a:lnTo>
                <a:lnTo>
                  <a:pt x="217" y="896"/>
                </a:lnTo>
                <a:lnTo>
                  <a:pt x="190" y="853"/>
                </a:lnTo>
                <a:lnTo>
                  <a:pt x="167" y="814"/>
                </a:lnTo>
                <a:lnTo>
                  <a:pt x="147" y="777"/>
                </a:lnTo>
                <a:lnTo>
                  <a:pt x="129" y="743"/>
                </a:lnTo>
                <a:lnTo>
                  <a:pt x="115" y="714"/>
                </a:lnTo>
                <a:lnTo>
                  <a:pt x="105" y="689"/>
                </a:lnTo>
                <a:lnTo>
                  <a:pt x="97" y="669"/>
                </a:lnTo>
                <a:lnTo>
                  <a:pt x="92" y="654"/>
                </a:lnTo>
                <a:lnTo>
                  <a:pt x="71" y="583"/>
                </a:lnTo>
                <a:lnTo>
                  <a:pt x="56" y="518"/>
                </a:lnTo>
                <a:lnTo>
                  <a:pt x="45" y="454"/>
                </a:lnTo>
                <a:lnTo>
                  <a:pt x="39" y="396"/>
                </a:lnTo>
                <a:lnTo>
                  <a:pt x="36" y="343"/>
                </a:lnTo>
                <a:lnTo>
                  <a:pt x="36" y="294"/>
                </a:lnTo>
                <a:lnTo>
                  <a:pt x="37" y="251"/>
                </a:lnTo>
                <a:lnTo>
                  <a:pt x="41" y="212"/>
                </a:lnTo>
                <a:lnTo>
                  <a:pt x="46" y="180"/>
                </a:lnTo>
                <a:lnTo>
                  <a:pt x="52" y="151"/>
                </a:lnTo>
                <a:lnTo>
                  <a:pt x="57" y="129"/>
                </a:lnTo>
                <a:lnTo>
                  <a:pt x="61" y="114"/>
                </a:lnTo>
                <a:lnTo>
                  <a:pt x="65" y="105"/>
                </a:lnTo>
                <a:lnTo>
                  <a:pt x="66" y="101"/>
                </a:lnTo>
                <a:lnTo>
                  <a:pt x="0" y="63"/>
                </a:lnTo>
                <a:lnTo>
                  <a:pt x="241" y="0"/>
                </a:lnTo>
                <a:lnTo>
                  <a:pt x="306" y="245"/>
                </a:lnTo>
                <a:lnTo>
                  <a:pt x="230" y="200"/>
                </a:lnTo>
                <a:lnTo>
                  <a:pt x="229" y="203"/>
                </a:lnTo>
                <a:lnTo>
                  <a:pt x="226" y="208"/>
                </a:lnTo>
                <a:lnTo>
                  <a:pt x="221" y="217"/>
                </a:lnTo>
                <a:lnTo>
                  <a:pt x="216" y="231"/>
                </a:lnTo>
                <a:lnTo>
                  <a:pt x="209" y="249"/>
                </a:lnTo>
                <a:lnTo>
                  <a:pt x="203" y="272"/>
                </a:lnTo>
                <a:lnTo>
                  <a:pt x="196" y="300"/>
                </a:lnTo>
                <a:lnTo>
                  <a:pt x="192" y="332"/>
                </a:lnTo>
                <a:lnTo>
                  <a:pt x="189" y="369"/>
                </a:lnTo>
                <a:lnTo>
                  <a:pt x="187" y="413"/>
                </a:lnTo>
                <a:lnTo>
                  <a:pt x="187" y="462"/>
                </a:lnTo>
                <a:lnTo>
                  <a:pt x="191" y="516"/>
                </a:lnTo>
                <a:lnTo>
                  <a:pt x="199" y="578"/>
                </a:lnTo>
                <a:lnTo>
                  <a:pt x="209" y="638"/>
                </a:lnTo>
                <a:lnTo>
                  <a:pt x="222" y="696"/>
                </a:lnTo>
                <a:lnTo>
                  <a:pt x="239" y="751"/>
                </a:lnTo>
                <a:lnTo>
                  <a:pt x="257" y="804"/>
                </a:lnTo>
                <a:lnTo>
                  <a:pt x="278" y="854"/>
                </a:lnTo>
                <a:lnTo>
                  <a:pt x="300" y="901"/>
                </a:lnTo>
                <a:lnTo>
                  <a:pt x="323" y="946"/>
                </a:lnTo>
                <a:lnTo>
                  <a:pt x="346" y="987"/>
                </a:lnTo>
                <a:lnTo>
                  <a:pt x="369" y="1025"/>
                </a:lnTo>
                <a:lnTo>
                  <a:pt x="392" y="1060"/>
                </a:lnTo>
                <a:lnTo>
                  <a:pt x="414" y="1091"/>
                </a:lnTo>
                <a:lnTo>
                  <a:pt x="434" y="1119"/>
                </a:lnTo>
                <a:lnTo>
                  <a:pt x="453" y="1142"/>
                </a:lnTo>
                <a:lnTo>
                  <a:pt x="469" y="1161"/>
                </a:lnTo>
                <a:lnTo>
                  <a:pt x="483" y="1178"/>
                </a:lnTo>
                <a:lnTo>
                  <a:pt x="493" y="1189"/>
                </a:lnTo>
                <a:lnTo>
                  <a:pt x="500" y="1196"/>
                </a:lnTo>
                <a:lnTo>
                  <a:pt x="501" y="1198"/>
                </a:lnTo>
                <a:close/>
              </a:path>
            </a:pathLst>
          </a:custGeom>
          <a:gradFill flip="none" rotWithShape="1">
            <a:gsLst>
              <a:gs pos="0">
                <a:srgbClr val="90B54D">
                  <a:shade val="30000"/>
                  <a:satMod val="115000"/>
                </a:srgbClr>
              </a:gs>
              <a:gs pos="50000">
                <a:srgbClr val="90B54D">
                  <a:shade val="67500"/>
                  <a:satMod val="115000"/>
                </a:srgbClr>
              </a:gs>
              <a:gs pos="100000">
                <a:srgbClr val="90B54D">
                  <a:shade val="100000"/>
                  <a:satMod val="115000"/>
                </a:srgbClr>
              </a:gs>
            </a:gsLst>
            <a:lin ang="5400000" scaled="1"/>
            <a:tileRect/>
          </a:gradFill>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t" anchorCtr="0" compatLnSpc="1">
            <a:prstTxWarp prst="textNoShape">
              <a:avLst/>
            </a:prstTxWarp>
          </a:bodyPr>
          <a:lstStyle/>
          <a:p>
            <a:pPr algn="l" rtl="0" fontAlgn="base">
              <a:spcBef>
                <a:spcPct val="0"/>
              </a:spcBef>
              <a:spcAft>
                <a:spcPct val="0"/>
              </a:spcAft>
            </a:pPr>
            <a:endParaRPr lang="en-US">
              <a:solidFill>
                <a:schemeClr val="tx1"/>
              </a:solidFill>
              <a:latin typeface="Arial" pitchFamily="34" charset="0"/>
              <a:cs typeface="Arial" pitchFamily="34" charset="0"/>
            </a:endParaRPr>
          </a:p>
        </p:txBody>
      </p:sp>
      <p:sp>
        <p:nvSpPr>
          <p:cNvPr id="26" name="Freeform 4"/>
          <p:cNvSpPr>
            <a:spLocks/>
          </p:cNvSpPr>
          <p:nvPr/>
        </p:nvSpPr>
        <p:spPr bwMode="gray">
          <a:xfrm>
            <a:off x="5970203" y="4024188"/>
            <a:ext cx="792386" cy="513927"/>
          </a:xfrm>
          <a:custGeom>
            <a:avLst/>
            <a:gdLst/>
            <a:ahLst/>
            <a:cxnLst>
              <a:cxn ang="0">
                <a:pos x="2" y="102"/>
              </a:cxn>
              <a:cxn ang="0">
                <a:pos x="26" y="91"/>
              </a:cxn>
              <a:cxn ang="0">
                <a:pos x="71" y="71"/>
              </a:cxn>
              <a:cxn ang="0">
                <a:pos x="135" y="49"/>
              </a:cxn>
              <a:cxn ang="0">
                <a:pos x="218" y="27"/>
              </a:cxn>
              <a:cxn ang="0">
                <a:pos x="316" y="9"/>
              </a:cxn>
              <a:cxn ang="0">
                <a:pos x="427" y="0"/>
              </a:cxn>
              <a:cxn ang="0">
                <a:pos x="552" y="3"/>
              </a:cxn>
              <a:cxn ang="0">
                <a:pos x="687" y="22"/>
              </a:cxn>
              <a:cxn ang="0">
                <a:pos x="821" y="60"/>
              </a:cxn>
              <a:cxn ang="0">
                <a:pos x="929" y="104"/>
              </a:cxn>
              <a:cxn ang="0">
                <a:pos x="1015" y="150"/>
              </a:cxn>
              <a:cxn ang="0">
                <a:pos x="1078" y="195"/>
              </a:cxn>
              <a:cxn ang="0">
                <a:pos x="1122" y="233"/>
              </a:cxn>
              <a:cxn ang="0">
                <a:pos x="1146" y="258"/>
              </a:cxn>
              <a:cxn ang="0">
                <a:pos x="1154" y="269"/>
              </a:cxn>
              <a:cxn ang="0">
                <a:pos x="1162" y="467"/>
              </a:cxn>
              <a:cxn ang="0">
                <a:pos x="990" y="356"/>
              </a:cxn>
              <a:cxn ang="0">
                <a:pos x="982" y="346"/>
              </a:cxn>
              <a:cxn ang="0">
                <a:pos x="960" y="319"/>
              </a:cxn>
              <a:cxn ang="0">
                <a:pos x="922" y="280"/>
              </a:cxn>
              <a:cxn ang="0">
                <a:pos x="863" y="235"/>
              </a:cxn>
              <a:cxn ang="0">
                <a:pos x="785" y="187"/>
              </a:cxn>
              <a:cxn ang="0">
                <a:pos x="683" y="142"/>
              </a:cxn>
              <a:cxn ang="0">
                <a:pos x="554" y="106"/>
              </a:cxn>
              <a:cxn ang="0">
                <a:pos x="425" y="83"/>
              </a:cxn>
              <a:cxn ang="0">
                <a:pos x="307" y="74"/>
              </a:cxn>
              <a:cxn ang="0">
                <a:pos x="205" y="75"/>
              </a:cxn>
              <a:cxn ang="0">
                <a:pos x="120" y="82"/>
              </a:cxn>
              <a:cxn ang="0">
                <a:pos x="55" y="92"/>
              </a:cxn>
              <a:cxn ang="0">
                <a:pos x="14" y="100"/>
              </a:cxn>
              <a:cxn ang="0">
                <a:pos x="0" y="104"/>
              </a:cxn>
            </a:cxnLst>
            <a:rect l="0" t="0" r="r" b="b"/>
            <a:pathLst>
              <a:path w="1225" h="467">
                <a:moveTo>
                  <a:pt x="0" y="104"/>
                </a:moveTo>
                <a:lnTo>
                  <a:pt x="2" y="102"/>
                </a:lnTo>
                <a:lnTo>
                  <a:pt x="11" y="97"/>
                </a:lnTo>
                <a:lnTo>
                  <a:pt x="26" y="91"/>
                </a:lnTo>
                <a:lnTo>
                  <a:pt x="46" y="82"/>
                </a:lnTo>
                <a:lnTo>
                  <a:pt x="71" y="71"/>
                </a:lnTo>
                <a:lnTo>
                  <a:pt x="100" y="61"/>
                </a:lnTo>
                <a:lnTo>
                  <a:pt x="135" y="49"/>
                </a:lnTo>
                <a:lnTo>
                  <a:pt x="174" y="38"/>
                </a:lnTo>
                <a:lnTo>
                  <a:pt x="218" y="27"/>
                </a:lnTo>
                <a:lnTo>
                  <a:pt x="264" y="17"/>
                </a:lnTo>
                <a:lnTo>
                  <a:pt x="316" y="9"/>
                </a:lnTo>
                <a:lnTo>
                  <a:pt x="370" y="3"/>
                </a:lnTo>
                <a:lnTo>
                  <a:pt x="427" y="0"/>
                </a:lnTo>
                <a:lnTo>
                  <a:pt x="489" y="0"/>
                </a:lnTo>
                <a:lnTo>
                  <a:pt x="552" y="3"/>
                </a:lnTo>
                <a:lnTo>
                  <a:pt x="618" y="11"/>
                </a:lnTo>
                <a:lnTo>
                  <a:pt x="687" y="22"/>
                </a:lnTo>
                <a:lnTo>
                  <a:pt x="758" y="40"/>
                </a:lnTo>
                <a:lnTo>
                  <a:pt x="821" y="60"/>
                </a:lnTo>
                <a:lnTo>
                  <a:pt x="879" y="80"/>
                </a:lnTo>
                <a:lnTo>
                  <a:pt x="929" y="104"/>
                </a:lnTo>
                <a:lnTo>
                  <a:pt x="975" y="127"/>
                </a:lnTo>
                <a:lnTo>
                  <a:pt x="1015" y="150"/>
                </a:lnTo>
                <a:lnTo>
                  <a:pt x="1049" y="173"/>
                </a:lnTo>
                <a:lnTo>
                  <a:pt x="1078" y="195"/>
                </a:lnTo>
                <a:lnTo>
                  <a:pt x="1102" y="214"/>
                </a:lnTo>
                <a:lnTo>
                  <a:pt x="1122" y="233"/>
                </a:lnTo>
                <a:lnTo>
                  <a:pt x="1136" y="247"/>
                </a:lnTo>
                <a:lnTo>
                  <a:pt x="1146" y="258"/>
                </a:lnTo>
                <a:lnTo>
                  <a:pt x="1153" y="266"/>
                </a:lnTo>
                <a:lnTo>
                  <a:pt x="1154" y="269"/>
                </a:lnTo>
                <a:lnTo>
                  <a:pt x="1225" y="227"/>
                </a:lnTo>
                <a:lnTo>
                  <a:pt x="1162" y="467"/>
                </a:lnTo>
                <a:lnTo>
                  <a:pt x="916" y="407"/>
                </a:lnTo>
                <a:lnTo>
                  <a:pt x="990" y="356"/>
                </a:lnTo>
                <a:lnTo>
                  <a:pt x="987" y="354"/>
                </a:lnTo>
                <a:lnTo>
                  <a:pt x="982" y="346"/>
                </a:lnTo>
                <a:lnTo>
                  <a:pt x="973" y="334"/>
                </a:lnTo>
                <a:lnTo>
                  <a:pt x="960" y="319"/>
                </a:lnTo>
                <a:lnTo>
                  <a:pt x="944" y="301"/>
                </a:lnTo>
                <a:lnTo>
                  <a:pt x="922" y="280"/>
                </a:lnTo>
                <a:lnTo>
                  <a:pt x="896" y="258"/>
                </a:lnTo>
                <a:lnTo>
                  <a:pt x="863" y="235"/>
                </a:lnTo>
                <a:lnTo>
                  <a:pt x="827" y="211"/>
                </a:lnTo>
                <a:lnTo>
                  <a:pt x="785" y="187"/>
                </a:lnTo>
                <a:lnTo>
                  <a:pt x="737" y="164"/>
                </a:lnTo>
                <a:lnTo>
                  <a:pt x="683" y="142"/>
                </a:lnTo>
                <a:lnTo>
                  <a:pt x="622" y="123"/>
                </a:lnTo>
                <a:lnTo>
                  <a:pt x="554" y="106"/>
                </a:lnTo>
                <a:lnTo>
                  <a:pt x="488" y="92"/>
                </a:lnTo>
                <a:lnTo>
                  <a:pt x="425" y="83"/>
                </a:lnTo>
                <a:lnTo>
                  <a:pt x="365" y="76"/>
                </a:lnTo>
                <a:lnTo>
                  <a:pt x="307" y="74"/>
                </a:lnTo>
                <a:lnTo>
                  <a:pt x="254" y="73"/>
                </a:lnTo>
                <a:lnTo>
                  <a:pt x="205" y="75"/>
                </a:lnTo>
                <a:lnTo>
                  <a:pt x="160" y="78"/>
                </a:lnTo>
                <a:lnTo>
                  <a:pt x="120" y="82"/>
                </a:lnTo>
                <a:lnTo>
                  <a:pt x="85" y="87"/>
                </a:lnTo>
                <a:lnTo>
                  <a:pt x="55" y="92"/>
                </a:lnTo>
                <a:lnTo>
                  <a:pt x="31" y="96"/>
                </a:lnTo>
                <a:lnTo>
                  <a:pt x="14" y="100"/>
                </a:lnTo>
                <a:lnTo>
                  <a:pt x="4" y="102"/>
                </a:lnTo>
                <a:lnTo>
                  <a:pt x="0" y="104"/>
                </a:lnTo>
                <a:close/>
              </a:path>
            </a:pathLst>
          </a:cu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t" anchorCtr="0" compatLnSpc="1">
            <a:prstTxWarp prst="textNoShape">
              <a:avLst/>
            </a:prstTxWarp>
          </a:bodyPr>
          <a:lstStyle/>
          <a:p>
            <a:pPr algn="l" rtl="0" fontAlgn="base">
              <a:spcBef>
                <a:spcPct val="0"/>
              </a:spcBef>
              <a:spcAft>
                <a:spcPct val="0"/>
              </a:spcAft>
            </a:pPr>
            <a:endParaRPr lang="en-US">
              <a:solidFill>
                <a:schemeClr val="tx1"/>
              </a:solidFill>
              <a:latin typeface="Arial" pitchFamily="34" charset="0"/>
              <a:cs typeface="Arial" pitchFamily="34" charset="0"/>
            </a:endParaRPr>
          </a:p>
        </p:txBody>
      </p:sp>
      <p:sp>
        <p:nvSpPr>
          <p:cNvPr id="27" name="Freeform 5"/>
          <p:cNvSpPr>
            <a:spLocks/>
          </p:cNvSpPr>
          <p:nvPr/>
        </p:nvSpPr>
        <p:spPr bwMode="gray">
          <a:xfrm>
            <a:off x="6398461" y="4451958"/>
            <a:ext cx="476582" cy="808363"/>
          </a:xfrm>
          <a:custGeom>
            <a:avLst/>
            <a:gdLst/>
            <a:ahLst/>
            <a:cxnLst>
              <a:cxn ang="0">
                <a:pos x="0" y="756"/>
              </a:cxn>
              <a:cxn ang="0">
                <a:pos x="191" y="591"/>
              </a:cxn>
              <a:cxn ang="0">
                <a:pos x="190" y="672"/>
              </a:cxn>
              <a:cxn ang="0">
                <a:pos x="194" y="672"/>
              </a:cxn>
              <a:cxn ang="0">
                <a:pos x="205" y="672"/>
              </a:cxn>
              <a:cxn ang="0">
                <a:pos x="225" y="671"/>
              </a:cxn>
              <a:cxn ang="0">
                <a:pos x="250" y="667"/>
              </a:cxn>
              <a:cxn ang="0">
                <a:pos x="281" y="662"/>
              </a:cxn>
              <a:cxn ang="0">
                <a:pos x="316" y="653"/>
              </a:cxn>
              <a:cxn ang="0">
                <a:pos x="356" y="641"/>
              </a:cxn>
              <a:cxn ang="0">
                <a:pos x="399" y="626"/>
              </a:cxn>
              <a:cxn ang="0">
                <a:pos x="444" y="605"/>
              </a:cxn>
              <a:cxn ang="0">
                <a:pos x="492" y="578"/>
              </a:cxn>
              <a:cxn ang="0">
                <a:pos x="540" y="547"/>
              </a:cxn>
              <a:cxn ang="0">
                <a:pos x="587" y="508"/>
              </a:cxn>
              <a:cxn ang="0">
                <a:pos x="635" y="463"/>
              </a:cxn>
              <a:cxn ang="0">
                <a:pos x="689" y="405"/>
              </a:cxn>
              <a:cxn ang="0">
                <a:pos x="737" y="350"/>
              </a:cxn>
              <a:cxn ang="0">
                <a:pos x="780" y="298"/>
              </a:cxn>
              <a:cxn ang="0">
                <a:pos x="816" y="249"/>
              </a:cxn>
              <a:cxn ang="0">
                <a:pos x="847" y="204"/>
              </a:cxn>
              <a:cxn ang="0">
                <a:pos x="873" y="164"/>
              </a:cxn>
              <a:cxn ang="0">
                <a:pos x="895" y="126"/>
              </a:cxn>
              <a:cxn ang="0">
                <a:pos x="913" y="94"/>
              </a:cxn>
              <a:cxn ang="0">
                <a:pos x="926" y="66"/>
              </a:cxn>
              <a:cxn ang="0">
                <a:pos x="936" y="42"/>
              </a:cxn>
              <a:cxn ang="0">
                <a:pos x="944" y="24"/>
              </a:cxn>
              <a:cxn ang="0">
                <a:pos x="949" y="12"/>
              </a:cxn>
              <a:cxn ang="0">
                <a:pos x="952" y="2"/>
              </a:cxn>
              <a:cxn ang="0">
                <a:pos x="952" y="0"/>
              </a:cxn>
              <a:cxn ang="0">
                <a:pos x="952" y="4"/>
              </a:cxn>
              <a:cxn ang="0">
                <a:pos x="950" y="17"/>
              </a:cxn>
              <a:cxn ang="0">
                <a:pos x="948" y="36"/>
              </a:cxn>
              <a:cxn ang="0">
                <a:pos x="942" y="62"/>
              </a:cxn>
              <a:cxn ang="0">
                <a:pos x="936" y="93"/>
              </a:cxn>
              <a:cxn ang="0">
                <a:pos x="927" y="130"/>
              </a:cxn>
              <a:cxn ang="0">
                <a:pos x="914" y="172"/>
              </a:cxn>
              <a:cxn ang="0">
                <a:pos x="899" y="217"/>
              </a:cxn>
              <a:cxn ang="0">
                <a:pos x="881" y="264"/>
              </a:cxn>
              <a:cxn ang="0">
                <a:pos x="857" y="315"/>
              </a:cxn>
              <a:cxn ang="0">
                <a:pos x="830" y="368"/>
              </a:cxn>
              <a:cxn ang="0">
                <a:pos x="798" y="421"/>
              </a:cxn>
              <a:cxn ang="0">
                <a:pos x="762" y="475"/>
              </a:cxn>
              <a:cxn ang="0">
                <a:pos x="719" y="529"/>
              </a:cxn>
              <a:cxn ang="0">
                <a:pos x="671" y="582"/>
              </a:cxn>
              <a:cxn ang="0">
                <a:pos x="613" y="637"/>
              </a:cxn>
              <a:cxn ang="0">
                <a:pos x="555" y="685"/>
              </a:cxn>
              <a:cxn ang="0">
                <a:pos x="500" y="726"/>
              </a:cxn>
              <a:cxn ang="0">
                <a:pos x="447" y="761"/>
              </a:cxn>
              <a:cxn ang="0">
                <a:pos x="396" y="790"/>
              </a:cxn>
              <a:cxn ang="0">
                <a:pos x="350" y="813"/>
              </a:cxn>
              <a:cxn ang="0">
                <a:pos x="307" y="831"/>
              </a:cxn>
              <a:cxn ang="0">
                <a:pos x="270" y="845"/>
              </a:cxn>
              <a:cxn ang="0">
                <a:pos x="238" y="855"/>
              </a:cxn>
              <a:cxn ang="0">
                <a:pos x="212" y="862"/>
              </a:cxn>
              <a:cxn ang="0">
                <a:pos x="192" y="866"/>
              </a:cxn>
              <a:cxn ang="0">
                <a:pos x="181" y="868"/>
              </a:cxn>
              <a:cxn ang="0">
                <a:pos x="176" y="868"/>
              </a:cxn>
              <a:cxn ang="0">
                <a:pos x="167" y="947"/>
              </a:cxn>
              <a:cxn ang="0">
                <a:pos x="0" y="756"/>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gradFill flip="none" rotWithShape="1">
            <a:gsLst>
              <a:gs pos="0">
                <a:srgbClr val="002079">
                  <a:shade val="30000"/>
                  <a:satMod val="115000"/>
                </a:srgbClr>
              </a:gs>
              <a:gs pos="50000">
                <a:srgbClr val="002079">
                  <a:shade val="67500"/>
                  <a:satMod val="115000"/>
                </a:srgbClr>
              </a:gs>
              <a:gs pos="100000">
                <a:srgbClr val="002079">
                  <a:shade val="100000"/>
                  <a:satMod val="115000"/>
                </a:srgbClr>
              </a:gs>
            </a:gsLst>
            <a:lin ang="0" scaled="1"/>
            <a:tileRect/>
          </a:gradFill>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t" anchorCtr="0" compatLnSpc="1">
            <a:prstTxWarp prst="textNoShape">
              <a:avLst/>
            </a:prstTxWarp>
          </a:bodyPr>
          <a:lstStyle/>
          <a:p>
            <a:pPr algn="l" rtl="0" fontAlgn="base">
              <a:spcBef>
                <a:spcPct val="0"/>
              </a:spcBef>
              <a:spcAft>
                <a:spcPct val="0"/>
              </a:spcAft>
            </a:pPr>
            <a:endParaRPr lang="en-US">
              <a:solidFill>
                <a:schemeClr val="tx1"/>
              </a:solidFill>
              <a:latin typeface="Arial" pitchFamily="34" charset="0"/>
              <a:cs typeface="Arial" pitchFamily="34" charset="0"/>
            </a:endParaRPr>
          </a:p>
        </p:txBody>
      </p:sp>
      <p:sp>
        <p:nvSpPr>
          <p:cNvPr id="3085" name="AutoShape 13"/>
          <p:cNvSpPr>
            <a:spLocks noChangeArrowheads="1"/>
          </p:cNvSpPr>
          <p:nvPr/>
        </p:nvSpPr>
        <p:spPr bwMode="auto">
          <a:xfrm>
            <a:off x="7032625" y="4868864"/>
            <a:ext cx="647700" cy="485775"/>
          </a:xfrm>
          <a:prstGeom prst="leftArrow">
            <a:avLst>
              <a:gd name="adj1" fmla="val 50000"/>
              <a:gd name="adj2" fmla="val 33333"/>
            </a:avLst>
          </a:prstGeom>
          <a:solidFill>
            <a:srgbClr val="080808"/>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en-US"/>
          </a:p>
        </p:txBody>
      </p:sp>
      <p:sp>
        <p:nvSpPr>
          <p:cNvPr id="3086" name="AutoShape 14"/>
          <p:cNvSpPr>
            <a:spLocks noChangeArrowheads="1"/>
          </p:cNvSpPr>
          <p:nvPr/>
        </p:nvSpPr>
        <p:spPr bwMode="auto">
          <a:xfrm>
            <a:off x="4872038" y="4868864"/>
            <a:ext cx="647700" cy="485775"/>
          </a:xfrm>
          <a:prstGeom prst="leftArrow">
            <a:avLst>
              <a:gd name="adj1" fmla="val 50000"/>
              <a:gd name="adj2" fmla="val 33333"/>
            </a:avLst>
          </a:prstGeom>
          <a:solidFill>
            <a:srgbClr val="080808"/>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en-US"/>
          </a:p>
        </p:txBody>
      </p:sp>
      <p:sp>
        <p:nvSpPr>
          <p:cNvPr id="3087" name="AutoShape 15"/>
          <p:cNvSpPr>
            <a:spLocks noChangeArrowheads="1"/>
          </p:cNvSpPr>
          <p:nvPr/>
        </p:nvSpPr>
        <p:spPr bwMode="auto">
          <a:xfrm>
            <a:off x="2640014" y="4652963"/>
            <a:ext cx="1800225" cy="863600"/>
          </a:xfrm>
          <a:prstGeom prst="roundRect">
            <a:avLst>
              <a:gd name="adj" fmla="val 16667"/>
            </a:avLst>
          </a:prstGeom>
          <a:solidFill>
            <a:srgbClr val="DBFF75"/>
          </a:solidFill>
          <a:ln w="9525">
            <a:noFill/>
            <a:round/>
            <a:headEnd/>
            <a:tailEnd/>
          </a:ln>
          <a:effectLst/>
        </p:spPr>
        <p:txBody>
          <a:bodyPr vert="horz" wrap="none" lIns="91440" tIns="45720" rIns="91440" bIns="45720" numCol="1" anchor="ctr" anchorCtr="0" compatLnSpc="1">
            <a:prstTxWarp prst="textNoShape">
              <a:avLst/>
            </a:prstTxWarp>
          </a:bodyPr>
          <a:lstStyle/>
          <a:p>
            <a:pPr algn="ctr" fontAlgn="base">
              <a:spcBef>
                <a:spcPct val="0"/>
              </a:spcBef>
              <a:spcAft>
                <a:spcPct val="0"/>
              </a:spcAft>
            </a:pPr>
            <a:r>
              <a:rPr lang="ar-SA">
                <a:latin typeface="Arial" pitchFamily="34" charset="0"/>
                <a:cs typeface="PT Bold Heading" pitchFamily="2" charset="-78"/>
              </a:rPr>
              <a:t>مخرجات</a:t>
            </a:r>
          </a:p>
          <a:p>
            <a:pPr algn="ctr" fontAlgn="base">
              <a:spcBef>
                <a:spcPct val="0"/>
              </a:spcBef>
              <a:spcAft>
                <a:spcPct val="0"/>
              </a:spcAft>
            </a:pPr>
            <a:r>
              <a:rPr lang="ar-SA">
                <a:latin typeface="Arial" pitchFamily="34" charset="0"/>
                <a:cs typeface="PT Bold Heading" pitchFamily="2" charset="-78"/>
              </a:rPr>
              <a:t>حلول / تطوير</a:t>
            </a:r>
            <a:endParaRPr lang="en-US">
              <a:latin typeface="Arial" pitchFamily="34" charset="0"/>
              <a:cs typeface="Arial" pitchFamily="34" charset="0"/>
            </a:endParaRPr>
          </a:p>
        </p:txBody>
      </p:sp>
      <p:sp>
        <p:nvSpPr>
          <p:cNvPr id="3088" name="Text Box 16"/>
          <p:cNvSpPr txBox="1">
            <a:spLocks noChangeArrowheads="1"/>
          </p:cNvSpPr>
          <p:nvPr/>
        </p:nvSpPr>
        <p:spPr bwMode="auto">
          <a:xfrm>
            <a:off x="4943475" y="5373688"/>
            <a:ext cx="2230438"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sz="2400">
                <a:solidFill>
                  <a:srgbClr val="FF0000"/>
                </a:solidFill>
                <a:latin typeface="Arial" pitchFamily="34" charset="0"/>
                <a:cs typeface="PT Bold Heading" pitchFamily="2" charset="-78"/>
              </a:rPr>
              <a:t>عمليات عقلية</a:t>
            </a:r>
            <a:endParaRPr lang="en-US">
              <a:latin typeface="Arial" pitchFamily="34" charset="0"/>
              <a:cs typeface="Arial" pitchFamily="34" charset="0"/>
            </a:endParaRPr>
          </a:p>
        </p:txBody>
      </p:sp>
      <p:sp>
        <p:nvSpPr>
          <p:cNvPr id="3089" name="AutoShape 17"/>
          <p:cNvSpPr>
            <a:spLocks noChangeArrowheads="1"/>
          </p:cNvSpPr>
          <p:nvPr/>
        </p:nvSpPr>
        <p:spPr bwMode="auto">
          <a:xfrm>
            <a:off x="4140210" y="357166"/>
            <a:ext cx="3884617" cy="576262"/>
          </a:xfrm>
          <a:prstGeom prst="flowChartAlternateProcess">
            <a:avLst/>
          </a:prstGeom>
          <a:no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tx2"/>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800">
                <a:solidFill>
                  <a:schemeClr val="bg1"/>
                </a:solidFill>
                <a:effectLst>
                  <a:outerShdw blurRad="38100" dist="38100" dir="2700000" algn="tl">
                    <a:srgbClr val="000000"/>
                  </a:outerShdw>
                </a:effectLst>
                <a:latin typeface="Arial" pitchFamily="34" charset="0"/>
                <a:cs typeface="PT Bold Heading" pitchFamily="2" charset="-78"/>
              </a:rPr>
              <a:t>العملية الإبداعية  </a:t>
            </a:r>
            <a:r>
              <a:rPr lang="en-US" sz="2800">
                <a:solidFill>
                  <a:schemeClr val="bg1"/>
                </a:solidFill>
                <a:effectLst>
                  <a:outerShdw blurRad="38100" dist="38100" dir="2700000" algn="tl">
                    <a:srgbClr val="000000"/>
                  </a:outerShdw>
                </a:effectLst>
                <a:latin typeface="Arial" pitchFamily="34" charset="0"/>
                <a:cs typeface="Arial" pitchFamily="34" charset="0"/>
              </a:rPr>
              <a:t>Process</a:t>
            </a:r>
            <a:endParaRPr lang="en-US">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endParaRPr lang="ar-SA" sz="3600" dirty="0">
              <a:solidFill>
                <a:schemeClr val="bg1"/>
              </a:solidFill>
              <a:cs typeface="PT Bold Heading" pitchFamily="2" charset="-78"/>
            </a:endParaRPr>
          </a:p>
          <a:p>
            <a:pPr algn="ctr"/>
            <a:r>
              <a:rPr lang="ar-SA" sz="3600" dirty="0">
                <a:solidFill>
                  <a:schemeClr val="bg1"/>
                </a:solidFill>
                <a:cs typeface="PT Bold Heading" pitchFamily="2" charset="-78"/>
              </a:rPr>
              <a:t>الإنسان المبدع  </a:t>
            </a:r>
            <a:r>
              <a:rPr lang="en-US" sz="3600" dirty="0">
                <a:solidFill>
                  <a:schemeClr val="bg1"/>
                </a:solidFill>
                <a:cs typeface="PT Bold Heading" pitchFamily="2" charset="-78"/>
              </a:rPr>
              <a:t>Person</a:t>
            </a:r>
            <a:br>
              <a:rPr lang="en-US" sz="3600" dirty="0">
                <a:solidFill>
                  <a:schemeClr val="bg1"/>
                </a:solidFill>
                <a:cs typeface="PT Bold Heading" pitchFamily="2" charset="-78"/>
              </a:rPr>
            </a:b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4098" name="Rectangle 2"/>
          <p:cNvSpPr>
            <a:spLocks noChangeArrowheads="1"/>
          </p:cNvSpPr>
          <p:nvPr/>
        </p:nvSpPr>
        <p:spPr bwMode="auto">
          <a:xfrm>
            <a:off x="2135560" y="2492896"/>
            <a:ext cx="8064500" cy="156966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just" fontAlgn="base">
              <a:spcBef>
                <a:spcPct val="0"/>
              </a:spcBef>
              <a:spcAft>
                <a:spcPct val="0"/>
              </a:spcAft>
            </a:pPr>
            <a:r>
              <a:rPr lang="ar-SA" sz="2400" dirty="0">
                <a:latin typeface="Arial" pitchFamily="34" charset="0"/>
                <a:cs typeface="PT Bold Heading" pitchFamily="2" charset="-78"/>
              </a:rPr>
              <a:t>يمثل هذا الاتجاه اهتمام محور علماء النفس الشخصية الذين يرون أنه يمكن التعرف على الأشخاص المبدعين عن طريق دراسة متغيرات الشخصية والفروق الفردية في المجال المعرفي ومجال الدافعية  وكان من ثمار ذلك وضــع عدد من المقاييـــس بهدف الكشف عن الأفــراد المبدعين                                           </a:t>
            </a:r>
            <a:endParaRPr lang="en-US" dirty="0">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المنتج الإبداعي      </a:t>
            </a:r>
            <a:r>
              <a:rPr lang="en-US" sz="3600" dirty="0">
                <a:solidFill>
                  <a:schemeClr val="bg1"/>
                </a:solidFill>
                <a:cs typeface="PT Bold Heading" pitchFamily="2" charset="-78"/>
              </a:rPr>
              <a:t>Product</a:t>
            </a: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5122" name="Rectangle 2"/>
          <p:cNvSpPr>
            <a:spLocks noChangeArrowheads="1"/>
          </p:cNvSpPr>
          <p:nvPr/>
        </p:nvSpPr>
        <p:spPr bwMode="auto">
          <a:xfrm>
            <a:off x="2135560" y="2924945"/>
            <a:ext cx="8064500" cy="120032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r>
              <a:rPr lang="ar-SA" sz="2400">
                <a:latin typeface="Arial" pitchFamily="34" charset="0"/>
                <a:cs typeface="PT Bold Heading" pitchFamily="2" charset="-78"/>
              </a:rPr>
              <a:t>يمكن أن تتضمن المنتجات الإبداعية الأنماط السلوكية والأدائية  والأفكار والأشياء وغيرها من أنواع المنتجات الأخرى بأي وسيلة ممكنة للتعبير عنها </a:t>
            </a:r>
            <a:endParaRPr lang="en-US">
              <a:latin typeface="Arial" pitchFamily="34" charset="0"/>
              <a:cs typeface="Arial" pitchFamily="34" charset="0"/>
            </a:endParaRPr>
          </a:p>
        </p:txBody>
      </p:sp>
      <p:sp>
        <p:nvSpPr>
          <p:cNvPr id="10" name="مستطيل 9"/>
          <p:cNvSpPr/>
          <p:nvPr/>
        </p:nvSpPr>
        <p:spPr>
          <a:xfrm>
            <a:off x="1524000" y="0"/>
            <a:ext cx="9144000" cy="14285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مهارات التفكير الإبداعي</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4" name="مستطيل مستدير الزوايا 3"/>
          <p:cNvSpPr>
            <a:spLocks noChangeArrowheads="1"/>
          </p:cNvSpPr>
          <p:nvPr/>
        </p:nvSpPr>
        <p:spPr bwMode="auto">
          <a:xfrm>
            <a:off x="6902450" y="2136775"/>
            <a:ext cx="2865438" cy="571500"/>
          </a:xfrm>
          <a:prstGeom prst="roundRect">
            <a:avLst>
              <a:gd name="adj" fmla="val 50000"/>
            </a:avLst>
          </a:prstGeom>
          <a:solidFill>
            <a:schemeClr val="accent1"/>
          </a:solidFill>
          <a:ln w="25400" algn="ctr">
            <a:round/>
            <a:headEnd/>
            <a:tailEnd/>
          </a:ln>
          <a:effectLst/>
          <a:scene3d>
            <a:camera prst="legacyObliqueBottomLeft"/>
            <a:lightRig rig="legacyFlat3" dir="t"/>
          </a:scene3d>
          <a:sp3d extrusionH="430200" prstMaterial="legacyMatte">
            <a:bevelT w="13500" h="13500" prst="angle"/>
            <a:bevelB w="13500" h="13500" prst="angle"/>
            <a:extrusionClr>
              <a:schemeClr val="accent1"/>
            </a:extrusionClr>
          </a:sp3d>
        </p:spPr>
        <p:txBody>
          <a:bodyPr vert="horz" wrap="squar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2"/>
                </a:solidFill>
                <a:latin typeface="Calibri" pitchFamily="34" charset="0"/>
                <a:cs typeface="PT Bold Heading" pitchFamily="2" charset="-78"/>
              </a:rPr>
              <a:t>الطلاقة</a:t>
            </a:r>
            <a:endParaRPr lang="en-US">
              <a:solidFill>
                <a:schemeClr val="bg2"/>
              </a:solidFill>
              <a:latin typeface="Arial" pitchFamily="34" charset="0"/>
              <a:cs typeface="Arial" pitchFamily="34" charset="0"/>
            </a:endParaRPr>
          </a:p>
        </p:txBody>
      </p:sp>
      <p:sp>
        <p:nvSpPr>
          <p:cNvPr id="2" name="مستطيل مستدير الزوايا 3"/>
          <p:cNvSpPr>
            <a:spLocks noChangeArrowheads="1"/>
          </p:cNvSpPr>
          <p:nvPr/>
        </p:nvSpPr>
        <p:spPr bwMode="auto">
          <a:xfrm>
            <a:off x="2566989" y="2133600"/>
            <a:ext cx="2865437" cy="571500"/>
          </a:xfrm>
          <a:prstGeom prst="roundRect">
            <a:avLst>
              <a:gd name="adj" fmla="val 50000"/>
            </a:avLst>
          </a:prstGeom>
          <a:solidFill>
            <a:schemeClr val="accent1"/>
          </a:solidFill>
          <a:ln w="25400" algn="ctr">
            <a:round/>
            <a:headEnd/>
            <a:tailEnd/>
          </a:ln>
          <a:effectLst/>
          <a:scene3d>
            <a:camera prst="legacyObliqueBottomLeft"/>
            <a:lightRig rig="legacyFlat3" dir="t"/>
          </a:scene3d>
          <a:sp3d extrusionH="430200" prstMaterial="legacyMatte">
            <a:bevelT w="13500" h="13500" prst="angle"/>
            <a:bevelB w="13500" h="13500" prst="angle"/>
            <a:extrusionClr>
              <a:schemeClr val="accent1"/>
            </a:extrusionClr>
          </a:sp3d>
        </p:spPr>
        <p:txBody>
          <a:bodyPr vert="horz" wrap="squar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2"/>
                </a:solidFill>
                <a:latin typeface="Calibri" pitchFamily="34" charset="0"/>
                <a:cs typeface="PT Bold Heading" pitchFamily="2" charset="-78"/>
              </a:rPr>
              <a:t>المرونة</a:t>
            </a:r>
            <a:endParaRPr lang="en-US">
              <a:solidFill>
                <a:schemeClr val="bg2"/>
              </a:solidFill>
              <a:latin typeface="Arial" pitchFamily="34" charset="0"/>
              <a:cs typeface="Arial" pitchFamily="34" charset="0"/>
            </a:endParaRPr>
          </a:p>
        </p:txBody>
      </p:sp>
      <p:sp>
        <p:nvSpPr>
          <p:cNvPr id="3" name="مستطيل مستدير الزوايا 3"/>
          <p:cNvSpPr>
            <a:spLocks noChangeArrowheads="1"/>
          </p:cNvSpPr>
          <p:nvPr/>
        </p:nvSpPr>
        <p:spPr bwMode="auto">
          <a:xfrm>
            <a:off x="6902450" y="3649663"/>
            <a:ext cx="2865438" cy="571500"/>
          </a:xfrm>
          <a:prstGeom prst="roundRect">
            <a:avLst>
              <a:gd name="adj" fmla="val 50000"/>
            </a:avLst>
          </a:prstGeom>
          <a:solidFill>
            <a:schemeClr val="accent1"/>
          </a:solidFill>
          <a:ln w="25400" algn="ctr">
            <a:round/>
            <a:headEnd/>
            <a:tailEnd/>
          </a:ln>
          <a:effectLst/>
          <a:scene3d>
            <a:camera prst="legacyObliqueBottomLeft"/>
            <a:lightRig rig="legacyFlat3" dir="t"/>
          </a:scene3d>
          <a:sp3d extrusionH="430200" prstMaterial="legacyMatte">
            <a:bevelT w="13500" h="13500" prst="angle"/>
            <a:bevelB w="13500" h="13500" prst="angle"/>
            <a:extrusionClr>
              <a:schemeClr val="accent1"/>
            </a:extrusionClr>
          </a:sp3d>
        </p:spPr>
        <p:txBody>
          <a:bodyPr vert="horz" wrap="squar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2"/>
                </a:solidFill>
                <a:latin typeface="Calibri" pitchFamily="34" charset="0"/>
                <a:cs typeface="PT Bold Heading" pitchFamily="2" charset="-78"/>
              </a:rPr>
              <a:t>الأصالة</a:t>
            </a:r>
            <a:endParaRPr lang="en-US">
              <a:solidFill>
                <a:schemeClr val="bg2"/>
              </a:solidFill>
              <a:latin typeface="Arial" pitchFamily="34" charset="0"/>
              <a:cs typeface="Arial" pitchFamily="34" charset="0"/>
            </a:endParaRPr>
          </a:p>
        </p:txBody>
      </p:sp>
      <p:sp>
        <p:nvSpPr>
          <p:cNvPr id="5" name="مستطيل مستدير الزوايا 3"/>
          <p:cNvSpPr>
            <a:spLocks noChangeArrowheads="1"/>
          </p:cNvSpPr>
          <p:nvPr/>
        </p:nvSpPr>
        <p:spPr bwMode="auto">
          <a:xfrm>
            <a:off x="2566989" y="3646488"/>
            <a:ext cx="2865437" cy="571500"/>
          </a:xfrm>
          <a:prstGeom prst="roundRect">
            <a:avLst>
              <a:gd name="adj" fmla="val 50000"/>
            </a:avLst>
          </a:prstGeom>
          <a:solidFill>
            <a:schemeClr val="accent1"/>
          </a:solidFill>
          <a:ln w="25400" algn="ctr">
            <a:round/>
            <a:headEnd/>
            <a:tailEnd/>
          </a:ln>
          <a:effectLst/>
          <a:scene3d>
            <a:camera prst="legacyObliqueBottomLeft"/>
            <a:lightRig rig="legacyFlat3" dir="t"/>
          </a:scene3d>
          <a:sp3d extrusionH="430200" prstMaterial="legacyMatte">
            <a:bevelT w="13500" h="13500" prst="angle"/>
            <a:bevelB w="13500" h="13500" prst="angle"/>
            <a:extrusionClr>
              <a:schemeClr val="accent1"/>
            </a:extrusionClr>
          </a:sp3d>
        </p:spPr>
        <p:txBody>
          <a:bodyPr vert="horz" wrap="squar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2"/>
                </a:solidFill>
                <a:latin typeface="Calibri" pitchFamily="34" charset="0"/>
                <a:cs typeface="PT Bold Heading" pitchFamily="2" charset="-78"/>
              </a:rPr>
              <a:t>التوسع</a:t>
            </a:r>
            <a:endParaRPr lang="en-US">
              <a:solidFill>
                <a:schemeClr val="bg2"/>
              </a:solidFill>
              <a:latin typeface="Arial" pitchFamily="34" charset="0"/>
              <a:cs typeface="Arial" pitchFamily="34" charset="0"/>
            </a:endParaRPr>
          </a:p>
        </p:txBody>
      </p:sp>
      <p:sp>
        <p:nvSpPr>
          <p:cNvPr id="6" name="مستطيل مستدير الزوايا 3"/>
          <p:cNvSpPr>
            <a:spLocks noChangeArrowheads="1"/>
          </p:cNvSpPr>
          <p:nvPr/>
        </p:nvSpPr>
        <p:spPr bwMode="auto">
          <a:xfrm>
            <a:off x="4800600" y="4729163"/>
            <a:ext cx="2865438" cy="571500"/>
          </a:xfrm>
          <a:prstGeom prst="roundRect">
            <a:avLst>
              <a:gd name="adj" fmla="val 50000"/>
            </a:avLst>
          </a:prstGeom>
          <a:solidFill>
            <a:schemeClr val="accent1"/>
          </a:solidFill>
          <a:ln w="25400" algn="ctr">
            <a:round/>
            <a:headEnd/>
            <a:tailEnd/>
          </a:ln>
          <a:effectLst/>
          <a:scene3d>
            <a:camera prst="legacyObliqueBottomLeft"/>
            <a:lightRig rig="legacyFlat3" dir="t"/>
          </a:scene3d>
          <a:sp3d extrusionH="430200" prstMaterial="legacyMatte">
            <a:bevelT w="13500" h="13500" prst="angle"/>
            <a:bevelB w="13500" h="13500" prst="angle"/>
            <a:extrusionClr>
              <a:schemeClr val="accent1"/>
            </a:extrusionClr>
          </a:sp3d>
        </p:spPr>
        <p:txBody>
          <a:bodyPr vert="horz" wrap="squar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2"/>
                </a:solidFill>
                <a:latin typeface="Calibri" pitchFamily="34" charset="0"/>
                <a:cs typeface="PT Bold Heading" pitchFamily="2" charset="-78"/>
              </a:rPr>
              <a:t>الحساسية للمشكلات</a:t>
            </a:r>
            <a:endParaRPr lang="en-US">
              <a:solidFill>
                <a:schemeClr val="bg2"/>
              </a:solidFill>
              <a:latin typeface="Arial" pitchFamily="34" charset="0"/>
              <a:cs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نشاط </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pic>
        <p:nvPicPr>
          <p:cNvPr id="6" name="Picture 2" descr="C:\Users\gcc\AppData\Local\Temp\SNAGHTML15a73c27.PNG"/>
          <p:cNvPicPr>
            <a:picLocks noChangeAspect="1" noChangeArrowheads="1"/>
          </p:cNvPicPr>
          <p:nvPr/>
        </p:nvPicPr>
        <p:blipFill>
          <a:blip r:embed="rId3" cstate="print"/>
          <a:srcRect/>
          <a:stretch>
            <a:fillRect/>
          </a:stretch>
        </p:blipFill>
        <p:spPr bwMode="auto">
          <a:xfrm>
            <a:off x="2855640" y="2002685"/>
            <a:ext cx="5616624" cy="41638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نشاط </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14" name="AutoShape 5"/>
          <p:cNvSpPr>
            <a:spLocks noChangeArrowheads="1"/>
          </p:cNvSpPr>
          <p:nvPr/>
        </p:nvSpPr>
        <p:spPr bwMode="auto">
          <a:xfrm>
            <a:off x="9120337" y="188641"/>
            <a:ext cx="1368425" cy="792163"/>
          </a:xfrm>
          <a:prstGeom prst="star8">
            <a:avLst>
              <a:gd name="adj" fmla="val 38250"/>
            </a:avLst>
          </a:prstGeom>
          <a:ln>
            <a:headEnd/>
            <a:tailEn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solidFill>
                <a:schemeClr val="tx1"/>
              </a:solidFill>
              <a:latin typeface="Arial" pitchFamily="34" charset="0"/>
              <a:cs typeface="Arial" pitchFamily="34" charset="0"/>
            </a:endParaRPr>
          </a:p>
        </p:txBody>
      </p:sp>
      <p:sp>
        <p:nvSpPr>
          <p:cNvPr id="7" name="عنوان 6"/>
          <p:cNvSpPr>
            <a:spLocks noGrp="1"/>
          </p:cNvSpPr>
          <p:nvPr>
            <p:ph type="title"/>
          </p:nvPr>
        </p:nvSpPr>
        <p:spPr/>
        <p:txBody>
          <a:bodyPr/>
          <a:lstStyle/>
          <a:p>
            <a:endParaRPr lang="ar-SA"/>
          </a:p>
        </p:txBody>
      </p:sp>
      <p:sp>
        <p:nvSpPr>
          <p:cNvPr id="8" name="عنصر نائب للمحتوى 7"/>
          <p:cNvSpPr>
            <a:spLocks noGrp="1"/>
          </p:cNvSpPr>
          <p:nvPr>
            <p:ph idx="1"/>
          </p:nvPr>
        </p:nvSpPr>
        <p:spPr/>
        <p:txBody>
          <a:bodyPr/>
          <a:lstStyle/>
          <a:p>
            <a:endParaRPr lang="ar-SA" dirty="0"/>
          </a:p>
          <a:p>
            <a:endParaRPr lang="ar-SA" dirty="0"/>
          </a:p>
        </p:txBody>
      </p:sp>
      <p:grpSp>
        <p:nvGrpSpPr>
          <p:cNvPr id="9" name="Group 17"/>
          <p:cNvGrpSpPr>
            <a:grpSpLocks/>
          </p:cNvGrpSpPr>
          <p:nvPr/>
        </p:nvGrpSpPr>
        <p:grpSpPr bwMode="auto">
          <a:xfrm>
            <a:off x="3863752" y="2492896"/>
            <a:ext cx="4824536" cy="2598068"/>
            <a:chOff x="785" y="709"/>
            <a:chExt cx="4162" cy="2952"/>
          </a:xfrm>
        </p:grpSpPr>
        <p:sp>
          <p:nvSpPr>
            <p:cNvPr id="10" name="Oval 5"/>
            <p:cNvSpPr>
              <a:spLocks noChangeArrowheads="1"/>
            </p:cNvSpPr>
            <p:nvPr/>
          </p:nvSpPr>
          <p:spPr bwMode="auto">
            <a:xfrm>
              <a:off x="4061" y="1717"/>
              <a:ext cx="864" cy="864"/>
            </a:xfrm>
            <a:prstGeom prst="ellipse">
              <a:avLst/>
            </a:prstGeom>
            <a:solidFill>
              <a:srgbClr val="FFFFFF"/>
            </a:solidFill>
            <a:ln w="28575">
              <a:solidFill>
                <a:srgbClr val="000000"/>
              </a:solidFill>
              <a:round/>
              <a:headEnd/>
              <a:tailEnd/>
            </a:ln>
          </p:spPr>
          <p:txBody>
            <a:bodyPr/>
            <a:lstStyle/>
            <a:p>
              <a:endParaRPr lang="ar-SA"/>
            </a:p>
          </p:txBody>
        </p:sp>
        <p:sp>
          <p:nvSpPr>
            <p:cNvPr id="11" name="Oval 6"/>
            <p:cNvSpPr>
              <a:spLocks noChangeArrowheads="1"/>
            </p:cNvSpPr>
            <p:nvPr/>
          </p:nvSpPr>
          <p:spPr bwMode="auto">
            <a:xfrm>
              <a:off x="2970" y="1729"/>
              <a:ext cx="864" cy="864"/>
            </a:xfrm>
            <a:prstGeom prst="ellipse">
              <a:avLst/>
            </a:prstGeom>
            <a:solidFill>
              <a:srgbClr val="FFFFFF"/>
            </a:solidFill>
            <a:ln w="28575">
              <a:solidFill>
                <a:srgbClr val="000000"/>
              </a:solidFill>
              <a:round/>
              <a:headEnd/>
              <a:tailEnd/>
            </a:ln>
          </p:spPr>
          <p:txBody>
            <a:bodyPr/>
            <a:lstStyle/>
            <a:p>
              <a:endParaRPr lang="ar-SA"/>
            </a:p>
          </p:txBody>
        </p:sp>
        <p:sp>
          <p:nvSpPr>
            <p:cNvPr id="12" name="Oval 7"/>
            <p:cNvSpPr>
              <a:spLocks noChangeArrowheads="1"/>
            </p:cNvSpPr>
            <p:nvPr/>
          </p:nvSpPr>
          <p:spPr bwMode="auto">
            <a:xfrm>
              <a:off x="1889" y="1753"/>
              <a:ext cx="864" cy="864"/>
            </a:xfrm>
            <a:prstGeom prst="ellipse">
              <a:avLst/>
            </a:prstGeom>
            <a:solidFill>
              <a:srgbClr val="FFFFFF"/>
            </a:solidFill>
            <a:ln w="28575">
              <a:solidFill>
                <a:srgbClr val="000000"/>
              </a:solidFill>
              <a:round/>
              <a:headEnd/>
              <a:tailEnd/>
            </a:ln>
          </p:spPr>
          <p:txBody>
            <a:bodyPr/>
            <a:lstStyle/>
            <a:p>
              <a:endParaRPr lang="ar-SA"/>
            </a:p>
          </p:txBody>
        </p:sp>
        <p:sp>
          <p:nvSpPr>
            <p:cNvPr id="13" name="Oval 8"/>
            <p:cNvSpPr>
              <a:spLocks noChangeArrowheads="1"/>
            </p:cNvSpPr>
            <p:nvPr/>
          </p:nvSpPr>
          <p:spPr bwMode="auto">
            <a:xfrm>
              <a:off x="799" y="1765"/>
              <a:ext cx="864" cy="864"/>
            </a:xfrm>
            <a:prstGeom prst="ellipse">
              <a:avLst/>
            </a:prstGeom>
            <a:solidFill>
              <a:srgbClr val="FFFFFF"/>
            </a:solidFill>
            <a:ln w="28575">
              <a:solidFill>
                <a:srgbClr val="000000"/>
              </a:solidFill>
              <a:round/>
              <a:headEnd/>
              <a:tailEnd/>
            </a:ln>
          </p:spPr>
          <p:txBody>
            <a:bodyPr/>
            <a:lstStyle/>
            <a:p>
              <a:endParaRPr lang="ar-SA"/>
            </a:p>
          </p:txBody>
        </p:sp>
        <p:sp>
          <p:nvSpPr>
            <p:cNvPr id="15" name="Oval 9"/>
            <p:cNvSpPr>
              <a:spLocks noChangeArrowheads="1"/>
            </p:cNvSpPr>
            <p:nvPr/>
          </p:nvSpPr>
          <p:spPr bwMode="auto">
            <a:xfrm>
              <a:off x="4083" y="2749"/>
              <a:ext cx="864" cy="864"/>
            </a:xfrm>
            <a:prstGeom prst="ellipse">
              <a:avLst/>
            </a:prstGeom>
            <a:solidFill>
              <a:srgbClr val="FFFFFF"/>
            </a:solidFill>
            <a:ln w="28575">
              <a:solidFill>
                <a:srgbClr val="000000"/>
              </a:solidFill>
              <a:round/>
              <a:headEnd/>
              <a:tailEnd/>
            </a:ln>
          </p:spPr>
          <p:txBody>
            <a:bodyPr/>
            <a:lstStyle/>
            <a:p>
              <a:endParaRPr lang="ar-SA"/>
            </a:p>
          </p:txBody>
        </p:sp>
        <p:sp>
          <p:nvSpPr>
            <p:cNvPr id="16" name="Oval 10"/>
            <p:cNvSpPr>
              <a:spLocks noChangeArrowheads="1"/>
            </p:cNvSpPr>
            <p:nvPr/>
          </p:nvSpPr>
          <p:spPr bwMode="auto">
            <a:xfrm>
              <a:off x="2993" y="2761"/>
              <a:ext cx="864" cy="864"/>
            </a:xfrm>
            <a:prstGeom prst="ellipse">
              <a:avLst/>
            </a:prstGeom>
            <a:solidFill>
              <a:srgbClr val="FFFFFF"/>
            </a:solidFill>
            <a:ln w="28575">
              <a:solidFill>
                <a:srgbClr val="000000"/>
              </a:solidFill>
              <a:round/>
              <a:headEnd/>
              <a:tailEnd/>
            </a:ln>
          </p:spPr>
          <p:txBody>
            <a:bodyPr/>
            <a:lstStyle/>
            <a:p>
              <a:endParaRPr lang="ar-SA"/>
            </a:p>
          </p:txBody>
        </p:sp>
        <p:sp>
          <p:nvSpPr>
            <p:cNvPr id="17" name="Oval 11"/>
            <p:cNvSpPr>
              <a:spLocks noChangeArrowheads="1"/>
            </p:cNvSpPr>
            <p:nvPr/>
          </p:nvSpPr>
          <p:spPr bwMode="auto">
            <a:xfrm>
              <a:off x="1911" y="2785"/>
              <a:ext cx="864" cy="864"/>
            </a:xfrm>
            <a:prstGeom prst="ellipse">
              <a:avLst/>
            </a:prstGeom>
            <a:solidFill>
              <a:srgbClr val="FFFFFF"/>
            </a:solidFill>
            <a:ln w="28575">
              <a:solidFill>
                <a:srgbClr val="000000"/>
              </a:solidFill>
              <a:round/>
              <a:headEnd/>
              <a:tailEnd/>
            </a:ln>
          </p:spPr>
          <p:txBody>
            <a:bodyPr/>
            <a:lstStyle/>
            <a:p>
              <a:endParaRPr lang="ar-SA"/>
            </a:p>
          </p:txBody>
        </p:sp>
        <p:sp>
          <p:nvSpPr>
            <p:cNvPr id="18" name="Oval 12"/>
            <p:cNvSpPr>
              <a:spLocks noChangeArrowheads="1"/>
            </p:cNvSpPr>
            <p:nvPr/>
          </p:nvSpPr>
          <p:spPr bwMode="auto">
            <a:xfrm>
              <a:off x="821" y="2797"/>
              <a:ext cx="864" cy="864"/>
            </a:xfrm>
            <a:prstGeom prst="ellipse">
              <a:avLst/>
            </a:prstGeom>
            <a:solidFill>
              <a:srgbClr val="FFFFFF"/>
            </a:solidFill>
            <a:ln w="28575">
              <a:solidFill>
                <a:srgbClr val="000000"/>
              </a:solidFill>
              <a:round/>
              <a:headEnd/>
              <a:tailEnd/>
            </a:ln>
          </p:spPr>
          <p:txBody>
            <a:bodyPr/>
            <a:lstStyle/>
            <a:p>
              <a:endParaRPr lang="ar-SA"/>
            </a:p>
          </p:txBody>
        </p:sp>
        <p:sp>
          <p:nvSpPr>
            <p:cNvPr id="19" name="Oval 13"/>
            <p:cNvSpPr>
              <a:spLocks noChangeArrowheads="1"/>
            </p:cNvSpPr>
            <p:nvPr/>
          </p:nvSpPr>
          <p:spPr bwMode="auto">
            <a:xfrm>
              <a:off x="4047" y="709"/>
              <a:ext cx="864" cy="864"/>
            </a:xfrm>
            <a:prstGeom prst="ellipse">
              <a:avLst/>
            </a:prstGeom>
            <a:solidFill>
              <a:srgbClr val="FFFFFF"/>
            </a:solidFill>
            <a:ln w="28575">
              <a:solidFill>
                <a:srgbClr val="000000"/>
              </a:solidFill>
              <a:round/>
              <a:headEnd/>
              <a:tailEnd/>
            </a:ln>
          </p:spPr>
          <p:txBody>
            <a:bodyPr/>
            <a:lstStyle/>
            <a:p>
              <a:endParaRPr lang="ar-SA"/>
            </a:p>
          </p:txBody>
        </p:sp>
        <p:sp>
          <p:nvSpPr>
            <p:cNvPr id="20" name="Oval 14"/>
            <p:cNvSpPr>
              <a:spLocks noChangeArrowheads="1"/>
            </p:cNvSpPr>
            <p:nvPr/>
          </p:nvSpPr>
          <p:spPr bwMode="auto">
            <a:xfrm>
              <a:off x="2957" y="721"/>
              <a:ext cx="864" cy="864"/>
            </a:xfrm>
            <a:prstGeom prst="ellipse">
              <a:avLst/>
            </a:prstGeom>
            <a:solidFill>
              <a:srgbClr val="FFFFFF"/>
            </a:solidFill>
            <a:ln w="28575">
              <a:solidFill>
                <a:srgbClr val="000000"/>
              </a:solidFill>
              <a:round/>
              <a:headEnd/>
              <a:tailEnd/>
            </a:ln>
          </p:spPr>
          <p:txBody>
            <a:bodyPr/>
            <a:lstStyle/>
            <a:p>
              <a:endParaRPr lang="ar-SA"/>
            </a:p>
          </p:txBody>
        </p:sp>
        <p:sp>
          <p:nvSpPr>
            <p:cNvPr id="21" name="Oval 15"/>
            <p:cNvSpPr>
              <a:spLocks noChangeArrowheads="1"/>
            </p:cNvSpPr>
            <p:nvPr/>
          </p:nvSpPr>
          <p:spPr bwMode="auto">
            <a:xfrm>
              <a:off x="1875" y="745"/>
              <a:ext cx="864" cy="864"/>
            </a:xfrm>
            <a:prstGeom prst="ellipse">
              <a:avLst/>
            </a:prstGeom>
            <a:solidFill>
              <a:srgbClr val="FFFFFF"/>
            </a:solidFill>
            <a:ln w="28575">
              <a:solidFill>
                <a:srgbClr val="000000"/>
              </a:solidFill>
              <a:round/>
              <a:headEnd/>
              <a:tailEnd/>
            </a:ln>
          </p:spPr>
          <p:txBody>
            <a:bodyPr/>
            <a:lstStyle/>
            <a:p>
              <a:endParaRPr lang="ar-SA"/>
            </a:p>
          </p:txBody>
        </p:sp>
        <p:sp>
          <p:nvSpPr>
            <p:cNvPr id="22" name="Oval 16"/>
            <p:cNvSpPr>
              <a:spLocks noChangeArrowheads="1"/>
            </p:cNvSpPr>
            <p:nvPr/>
          </p:nvSpPr>
          <p:spPr bwMode="auto">
            <a:xfrm>
              <a:off x="785" y="757"/>
              <a:ext cx="864" cy="864"/>
            </a:xfrm>
            <a:prstGeom prst="ellipse">
              <a:avLst/>
            </a:prstGeom>
            <a:solidFill>
              <a:srgbClr val="FFFFFF"/>
            </a:solidFill>
            <a:ln w="28575">
              <a:solidFill>
                <a:srgbClr val="000000"/>
              </a:solidFill>
              <a:round/>
              <a:headEnd/>
              <a:tailEnd/>
            </a:ln>
          </p:spPr>
          <p:txBody>
            <a:bodyPr/>
            <a:lstStyle/>
            <a:p>
              <a:endParaRPr lang="ar-SA"/>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نشاط </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14" name="AutoShape 5"/>
          <p:cNvSpPr>
            <a:spLocks noChangeArrowheads="1"/>
          </p:cNvSpPr>
          <p:nvPr/>
        </p:nvSpPr>
        <p:spPr bwMode="auto">
          <a:xfrm>
            <a:off x="9120337" y="188641"/>
            <a:ext cx="1368425" cy="792163"/>
          </a:xfrm>
          <a:prstGeom prst="star8">
            <a:avLst>
              <a:gd name="adj" fmla="val 38250"/>
            </a:avLst>
          </a:prstGeom>
          <a:ln>
            <a:headEnd/>
            <a:tailEnd/>
          </a:ln>
        </p:spPr>
        <p:style>
          <a:lnRef idx="0">
            <a:schemeClr val="accent3"/>
          </a:lnRef>
          <a:fillRef idx="3">
            <a:schemeClr val="accent3"/>
          </a:fillRef>
          <a:effectRef idx="3">
            <a:schemeClr val="accent3"/>
          </a:effectRef>
          <a:fontRef idx="minor">
            <a:schemeClr val="lt1"/>
          </a:fontRef>
        </p:style>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solidFill>
                <a:schemeClr val="tx1"/>
              </a:solidFill>
              <a:latin typeface="Arial" pitchFamily="34" charset="0"/>
              <a:cs typeface="Arial" pitchFamily="34" charset="0"/>
            </a:endParaRPr>
          </a:p>
        </p:txBody>
      </p:sp>
      <p:sp>
        <p:nvSpPr>
          <p:cNvPr id="8" name="عنصر نائب للمحتوى 7"/>
          <p:cNvSpPr>
            <a:spLocks noGrp="1"/>
          </p:cNvSpPr>
          <p:nvPr>
            <p:ph idx="1"/>
          </p:nvPr>
        </p:nvSpPr>
        <p:spPr/>
        <p:txBody>
          <a:bodyPr/>
          <a:lstStyle/>
          <a:p>
            <a:endParaRPr lang="ar-SA" dirty="0"/>
          </a:p>
          <a:p>
            <a:endParaRPr lang="ar-SA" dirty="0"/>
          </a:p>
        </p:txBody>
      </p:sp>
      <p:pic>
        <p:nvPicPr>
          <p:cNvPr id="23" name="Picture 31"/>
          <p:cNvPicPr>
            <a:picLocks noChangeAspect="1" noChangeArrowheads="1"/>
          </p:cNvPicPr>
          <p:nvPr/>
        </p:nvPicPr>
        <p:blipFill>
          <a:blip r:embed="rId3" cstate="print"/>
          <a:srcRect/>
          <a:stretch>
            <a:fillRect/>
          </a:stretch>
        </p:blipFill>
        <p:spPr bwMode="auto">
          <a:xfrm>
            <a:off x="3143672" y="1844824"/>
            <a:ext cx="5688632" cy="403771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المشكلات </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latin typeface="Arial" pitchFamily="34" charset="0"/>
              <a:cs typeface="Arial" pitchFamily="34" charset="0"/>
            </a:endParaRPr>
          </a:p>
        </p:txBody>
      </p:sp>
      <p:sp>
        <p:nvSpPr>
          <p:cNvPr id="10" name="Content Placeholder 2"/>
          <p:cNvSpPr txBox="1">
            <a:spLocks/>
          </p:cNvSpPr>
          <p:nvPr/>
        </p:nvSpPr>
        <p:spPr>
          <a:xfrm>
            <a:off x="1981200" y="1916832"/>
            <a:ext cx="7931224" cy="4608512"/>
          </a:xfrm>
          <a:prstGeom prst="rect">
            <a:avLst/>
          </a:prstGeom>
        </p:spPr>
        <p:txBody>
          <a:bodyPr vert="horz" lIns="91440" tIns="45720" rIns="91440" bIns="45720" rtlCol="1">
            <a:normAutofit fontScale="92500" lnSpcReduction="10000"/>
          </a:bodyPr>
          <a:lstStyle/>
          <a:p>
            <a:pPr algn="ctr">
              <a:lnSpc>
                <a:spcPct val="150000"/>
              </a:lnSpc>
              <a:spcBef>
                <a:spcPct val="20000"/>
              </a:spcBef>
              <a:defRPr/>
            </a:pPr>
            <a:r>
              <a:rPr lang="ar-SA" sz="4400" dirty="0">
                <a:solidFill>
                  <a:schemeClr val="tx1">
                    <a:tint val="75000"/>
                  </a:schemeClr>
                </a:solidFill>
                <a:cs typeface="Generator 2005" pitchFamily="2" charset="-78"/>
              </a:rPr>
              <a:t>لو كان لدي </a:t>
            </a:r>
            <a:r>
              <a:rPr lang="ar-SA" sz="4400" dirty="0">
                <a:solidFill>
                  <a:srgbClr val="FF0000"/>
                </a:solidFill>
                <a:cs typeface="Generator 2005" pitchFamily="2" charset="-78"/>
              </a:rPr>
              <a:t>ساعة واحدة </a:t>
            </a:r>
            <a:r>
              <a:rPr lang="ar-SA" sz="4400" dirty="0">
                <a:solidFill>
                  <a:schemeClr val="tx1">
                    <a:tint val="75000"/>
                  </a:schemeClr>
                </a:solidFill>
                <a:cs typeface="Generator 2005" pitchFamily="2" charset="-78"/>
              </a:rPr>
              <a:t>لإنقاذ العالم؛ فسأقضي </a:t>
            </a:r>
            <a:r>
              <a:rPr lang="ar-SA" sz="4400" dirty="0">
                <a:solidFill>
                  <a:schemeClr val="tx2"/>
                </a:solidFill>
                <a:cs typeface="Generator 2005" pitchFamily="2" charset="-78"/>
              </a:rPr>
              <a:t>خمسة وخمسون دقيقة </a:t>
            </a:r>
            <a:r>
              <a:rPr lang="ar-SA" sz="4400" dirty="0">
                <a:solidFill>
                  <a:schemeClr val="tx1">
                    <a:tint val="75000"/>
                  </a:schemeClr>
                </a:solidFill>
                <a:cs typeface="Generator 2005" pitchFamily="2" charset="-78"/>
              </a:rPr>
              <a:t>للتَّعرف على المشكلة وتوضيحها، </a:t>
            </a:r>
            <a:r>
              <a:rPr lang="ar-SA" sz="4400" dirty="0">
                <a:solidFill>
                  <a:srgbClr val="0000CC"/>
                </a:solidFill>
                <a:cs typeface="Generator 2005" pitchFamily="2" charset="-78"/>
              </a:rPr>
              <a:t>وخمس دقائق </a:t>
            </a:r>
            <a:r>
              <a:rPr lang="ar-SA" sz="4400" dirty="0">
                <a:solidFill>
                  <a:schemeClr val="tx1">
                    <a:tint val="75000"/>
                  </a:schemeClr>
                </a:solidFill>
                <a:cs typeface="Generator 2005" pitchFamily="2" charset="-78"/>
              </a:rPr>
              <a:t>فقط للتوصل إلى الحل.</a:t>
            </a:r>
          </a:p>
          <a:p>
            <a:pPr algn="ctr">
              <a:lnSpc>
                <a:spcPct val="150000"/>
              </a:lnSpc>
              <a:spcBef>
                <a:spcPct val="20000"/>
              </a:spcBef>
              <a:defRPr/>
            </a:pPr>
            <a:r>
              <a:rPr lang="ar-SA" sz="4400" dirty="0">
                <a:solidFill>
                  <a:srgbClr val="7030A0"/>
                </a:solidFill>
                <a:cs typeface="Generator 2005" pitchFamily="2" charset="-78"/>
              </a:rPr>
              <a:t>البرت اينشتاين</a:t>
            </a:r>
          </a:p>
        </p:txBody>
      </p:sp>
      <p:pic>
        <p:nvPicPr>
          <p:cNvPr id="11" name="Picture 2" descr="http://t0.gstatic.com/images?q=tbn:ANd9GcT6rQVCT2KUGERnafLNqmbi-4PHDWyQ_bv1ZHuomUesSi_2ult3"/>
          <p:cNvPicPr>
            <a:picLocks noChangeAspect="1" noChangeArrowheads="1"/>
          </p:cNvPicPr>
          <p:nvPr/>
        </p:nvPicPr>
        <p:blipFill>
          <a:blip r:embed="rId3" cstate="print"/>
          <a:srcRect/>
          <a:stretch>
            <a:fillRect/>
          </a:stretch>
        </p:blipFill>
        <p:spPr bwMode="auto">
          <a:xfrm>
            <a:off x="2279576" y="4293097"/>
            <a:ext cx="1584176" cy="17626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279576" y="1844825"/>
            <a:ext cx="7772400" cy="1008112"/>
          </a:xfrm>
        </p:spPr>
        <p:txBody>
          <a:bodyPr/>
          <a:lstStyle/>
          <a:p>
            <a:r>
              <a:rPr lang="ar-SA" dirty="0"/>
              <a:t>ما هي </a:t>
            </a:r>
            <a:r>
              <a:rPr lang="ar-SA" dirty="0" err="1"/>
              <a:t>المشكلة ؟</a:t>
            </a:r>
            <a:endParaRPr lang="ar-SA" dirty="0"/>
          </a:p>
        </p:txBody>
      </p:sp>
      <p:sp>
        <p:nvSpPr>
          <p:cNvPr id="5" name="Rectangle 3"/>
          <p:cNvSpPr>
            <a:spLocks noGrp="1" noChangeArrowheads="1"/>
          </p:cNvSpPr>
          <p:nvPr>
            <p:ph type="body" idx="1"/>
          </p:nvPr>
        </p:nvSpPr>
        <p:spPr>
          <a:xfrm>
            <a:off x="2279576" y="2852936"/>
            <a:ext cx="7772400" cy="2994124"/>
          </a:xfrm>
          <a:prstGeom prst="rect">
            <a:avLst/>
          </a:prstGeom>
        </p:spPr>
        <p:txBody>
          <a:bodyPr>
            <a:normAutofit/>
          </a:bodyPr>
          <a:lstStyle/>
          <a:p>
            <a:pPr marL="457200" indent="-457200" algn="ctr">
              <a:lnSpc>
                <a:spcPct val="80000"/>
              </a:lnSpc>
              <a:spcBef>
                <a:spcPts val="0"/>
              </a:spcBef>
              <a:defRPr/>
            </a:pPr>
            <a:r>
              <a:rPr lang="ar-SA" sz="4400" b="1" kern="0" dirty="0">
                <a:solidFill>
                  <a:srgbClr val="000000"/>
                </a:solidFill>
                <a:latin typeface="Arial" charset="0"/>
              </a:rPr>
              <a:t>هي حالة او موقف ينطوي على خلل أو أزمة بحاجة إلى معالجة من أجل تحقيق هدف مطلوب أو مرغوب.</a:t>
            </a:r>
            <a:endParaRPr lang="ar-JO" sz="4400" b="1" kern="0" dirty="0">
              <a:solidFill>
                <a:srgbClr val="000000"/>
              </a:solidFill>
              <a:latin typeface="Arial" charset="0"/>
            </a:endParaRPr>
          </a:p>
          <a:p>
            <a:pPr marL="457200" indent="-457200" algn="ctr">
              <a:lnSpc>
                <a:spcPct val="80000"/>
              </a:lnSpc>
              <a:spcBef>
                <a:spcPts val="0"/>
              </a:spcBef>
              <a:defRPr/>
            </a:pPr>
            <a:r>
              <a:rPr lang="ar-SA" sz="4800" b="1" kern="0" dirty="0">
                <a:solidFill>
                  <a:srgbClr val="000000"/>
                </a:solidFill>
              </a:rPr>
              <a:t>	</a:t>
            </a:r>
            <a:r>
              <a:rPr lang="ar-JO" sz="4800" kern="0" dirty="0">
                <a:solidFill>
                  <a:srgbClr val="000000"/>
                </a:solidFill>
                <a:effectLst>
                  <a:outerShdw blurRad="38100" dist="38100" dir="2700000" algn="tl">
                    <a:srgbClr val="FFFFFF"/>
                  </a:outerShdw>
                </a:effectLst>
              </a:rPr>
              <a:t>	</a:t>
            </a:r>
            <a:endParaRPr lang="ar-JO" sz="2000" b="1" kern="0" dirty="0">
              <a:solidFill>
                <a:srgbClr val="000000"/>
              </a:solidFill>
              <a:effectLst>
                <a:outerShdw blurRad="38100" dist="38100" dir="2700000" algn="tl">
                  <a:srgbClr val="FFFFFF"/>
                </a:outerShdw>
              </a:effectLst>
            </a:endParaRPr>
          </a:p>
        </p:txBody>
      </p:sp>
      <p:sp>
        <p:nvSpPr>
          <p:cNvPr id="6"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المشكلات </a:t>
            </a:r>
            <a:endParaRPr lang="en-US" sz="3600" dirty="0">
              <a:solidFill>
                <a:schemeClr val="bg1"/>
              </a:solidFill>
              <a:cs typeface="PT Bold Heading" pitchFamily="2" charset="-78"/>
            </a:endParaRPr>
          </a:p>
        </p:txBody>
      </p:sp>
      <p:sp>
        <p:nvSpPr>
          <p:cNvPr id="7"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latin typeface="Arial" pitchFamily="34" charset="0"/>
              <a:cs typeface="Arial" pitchFamily="34" charset="0"/>
            </a:endParaRPr>
          </a:p>
        </p:txBody>
      </p:sp>
      <p:pic>
        <p:nvPicPr>
          <p:cNvPr id="8"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pic>
        <p:nvPicPr>
          <p:cNvPr id="9" name="Picture 33" descr="PE07015_"/>
          <p:cNvPicPr>
            <a:picLocks noChangeAspect="1" noChangeArrowheads="1"/>
          </p:cNvPicPr>
          <p:nvPr/>
        </p:nvPicPr>
        <p:blipFill>
          <a:blip r:embed="rId3" cstate="print"/>
          <a:srcRect/>
          <a:stretch>
            <a:fillRect/>
          </a:stretch>
        </p:blipFill>
        <p:spPr bwMode="auto">
          <a:xfrm>
            <a:off x="2855640" y="1412776"/>
            <a:ext cx="1728192" cy="192388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ou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out)">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عنصر نائب لرقم الشريحة 4"/>
          <p:cNvSpPr>
            <a:spLocks noGrp="1"/>
          </p:cNvSpPr>
          <p:nvPr>
            <p:ph type="sldNum" sz="quarter" idx="12"/>
          </p:nvPr>
        </p:nvSpPr>
        <p:spPr/>
        <p:txBody>
          <a:bodyPr/>
          <a:lstStyle/>
          <a:p>
            <a:fld id="{6F409244-4CCF-4E7A-BD86-ADB4D2211F78}" type="slidenum">
              <a:rPr lang="ar-SA"/>
              <a:pPr/>
              <a:t>35</a:t>
            </a:fld>
            <a:endParaRPr lang="en-US"/>
          </a:p>
        </p:txBody>
      </p:sp>
      <p:sp>
        <p:nvSpPr>
          <p:cNvPr id="5122" name="Rectangle 2"/>
          <p:cNvSpPr>
            <a:spLocks noGrp="1" noChangeArrowheads="1"/>
          </p:cNvSpPr>
          <p:nvPr>
            <p:ph type="title"/>
          </p:nvPr>
        </p:nvSpPr>
        <p:spPr>
          <a:xfrm>
            <a:off x="2639616" y="1442910"/>
            <a:ext cx="6870700" cy="701731"/>
          </a:xfrm>
        </p:spPr>
        <p:txBody>
          <a:bodyPr>
            <a:spAutoFit/>
          </a:bodyPr>
          <a:lstStyle/>
          <a:p>
            <a:pPr algn="r"/>
            <a:r>
              <a:rPr lang="en-US" b="1" dirty="0">
                <a:solidFill>
                  <a:srgbClr val="000000"/>
                </a:solidFill>
              </a:rPr>
              <a:t> </a:t>
            </a:r>
            <a:r>
              <a:rPr lang="ar-SA" b="1" dirty="0">
                <a:solidFill>
                  <a:srgbClr val="000000"/>
                </a:solidFill>
              </a:rPr>
              <a:t> </a:t>
            </a:r>
            <a:r>
              <a:rPr lang="ar-SA" b="1" dirty="0" err="1">
                <a:solidFill>
                  <a:srgbClr val="000000"/>
                </a:solidFill>
              </a:rPr>
              <a:t>المشكلة :</a:t>
            </a:r>
            <a:endParaRPr lang="en-US" b="1" dirty="0">
              <a:solidFill>
                <a:srgbClr val="000000"/>
              </a:solidFill>
            </a:endParaRPr>
          </a:p>
        </p:txBody>
      </p:sp>
      <p:sp>
        <p:nvSpPr>
          <p:cNvPr id="5123" name="Rectangle 3"/>
          <p:cNvSpPr>
            <a:spLocks noGrp="1" noChangeArrowheads="1"/>
          </p:cNvSpPr>
          <p:nvPr>
            <p:ph type="subTitle" idx="4294967295"/>
          </p:nvPr>
        </p:nvSpPr>
        <p:spPr>
          <a:xfrm>
            <a:off x="2438400" y="4495800"/>
            <a:ext cx="7467600" cy="1371600"/>
          </a:xfrm>
        </p:spPr>
        <p:txBody>
          <a:bodyPr>
            <a:normAutofit fontScale="77500" lnSpcReduction="20000"/>
          </a:bodyPr>
          <a:lstStyle/>
          <a:p>
            <a:pPr marL="0" indent="0" algn="ctr">
              <a:lnSpc>
                <a:spcPct val="80000"/>
              </a:lnSpc>
              <a:buNone/>
            </a:pPr>
            <a:endParaRPr lang="en-US">
              <a:effectLst>
                <a:outerShdw blurRad="38100" dist="38100" dir="2700000" algn="tl">
                  <a:srgbClr val="C0C0C0"/>
                </a:outerShdw>
              </a:effectLst>
            </a:endParaRPr>
          </a:p>
          <a:p>
            <a:pPr marL="0" indent="0">
              <a:lnSpc>
                <a:spcPct val="80000"/>
              </a:lnSpc>
            </a:pPr>
            <a:r>
              <a:rPr lang="ar-SA">
                <a:effectLst>
                  <a:outerShdw blurRad="38100" dist="38100" dir="2700000" algn="tl">
                    <a:srgbClr val="C0C0C0"/>
                  </a:outerShdw>
                </a:effectLst>
              </a:rPr>
              <a:t>قد يؤدي عبور المشكلة الى الانحراف الشديد عن الهدف</a:t>
            </a:r>
          </a:p>
          <a:p>
            <a:pPr marL="0" indent="0">
              <a:lnSpc>
                <a:spcPct val="80000"/>
              </a:lnSpc>
            </a:pPr>
            <a:endParaRPr lang="ar-SA">
              <a:effectLst>
                <a:outerShdw blurRad="38100" dist="38100" dir="2700000" algn="tl">
                  <a:srgbClr val="C0C0C0"/>
                </a:outerShdw>
              </a:effectLst>
            </a:endParaRPr>
          </a:p>
          <a:p>
            <a:pPr marL="0" indent="0">
              <a:lnSpc>
                <a:spcPct val="80000"/>
              </a:lnSpc>
            </a:pPr>
            <a:r>
              <a:rPr lang="ar-SA">
                <a:effectLst>
                  <a:outerShdw blurRad="38100" dist="38100" dir="2700000" algn="tl">
                    <a:srgbClr val="C0C0C0"/>
                  </a:outerShdw>
                </a:effectLst>
              </a:rPr>
              <a:t>تجاهل المشكلات يؤدي الى تفاقم وتوليد مشكلات جديدة</a:t>
            </a:r>
            <a:r>
              <a:rPr lang="en-US">
                <a:effectLst>
                  <a:outerShdw blurRad="38100" dist="38100" dir="2700000" algn="tl">
                    <a:srgbClr val="C0C0C0"/>
                  </a:outerShdw>
                </a:effectLst>
              </a:rPr>
              <a:t> </a:t>
            </a:r>
          </a:p>
        </p:txBody>
      </p:sp>
      <p:grpSp>
        <p:nvGrpSpPr>
          <p:cNvPr id="2" name="Group 17"/>
          <p:cNvGrpSpPr>
            <a:grpSpLocks/>
          </p:cNvGrpSpPr>
          <p:nvPr/>
        </p:nvGrpSpPr>
        <p:grpSpPr bwMode="auto">
          <a:xfrm>
            <a:off x="3200400" y="2971800"/>
            <a:ext cx="6553200" cy="1676400"/>
            <a:chOff x="384" y="2928"/>
            <a:chExt cx="4128" cy="1056"/>
          </a:xfrm>
        </p:grpSpPr>
        <p:sp>
          <p:nvSpPr>
            <p:cNvPr id="5124" name="Rectangle 4"/>
            <p:cNvSpPr>
              <a:spLocks noChangeArrowheads="1"/>
            </p:cNvSpPr>
            <p:nvPr/>
          </p:nvSpPr>
          <p:spPr bwMode="auto">
            <a:xfrm>
              <a:off x="384" y="2928"/>
              <a:ext cx="4128" cy="1056"/>
            </a:xfrm>
            <a:prstGeom prst="rect">
              <a:avLst/>
            </a:prstGeom>
            <a:solidFill>
              <a:srgbClr val="FFFFFF"/>
            </a:solidFill>
            <a:ln w="9525">
              <a:solidFill>
                <a:srgbClr val="000000"/>
              </a:solidFill>
              <a:miter lim="800000"/>
              <a:headEnd/>
              <a:tailEnd/>
            </a:ln>
          </p:spPr>
          <p:txBody>
            <a:bodyPr/>
            <a:lstStyle/>
            <a:p>
              <a:endParaRPr lang="ar-SA"/>
            </a:p>
          </p:txBody>
        </p:sp>
        <p:sp>
          <p:nvSpPr>
            <p:cNvPr id="5125" name="Oval 5"/>
            <p:cNvSpPr>
              <a:spLocks noChangeArrowheads="1"/>
            </p:cNvSpPr>
            <p:nvPr/>
          </p:nvSpPr>
          <p:spPr bwMode="auto">
            <a:xfrm>
              <a:off x="3606" y="3168"/>
              <a:ext cx="755" cy="659"/>
            </a:xfrm>
            <a:prstGeom prst="ellipse">
              <a:avLst/>
            </a:prstGeom>
            <a:solidFill>
              <a:srgbClr val="FFFFFF"/>
            </a:solidFill>
            <a:ln w="9525">
              <a:solidFill>
                <a:srgbClr val="000000"/>
              </a:solidFill>
              <a:round/>
              <a:headEnd/>
              <a:tailEnd/>
            </a:ln>
          </p:spPr>
          <p:txBody>
            <a:bodyPr anchor="ctr"/>
            <a:lstStyle/>
            <a:p>
              <a:pPr algn="ctr"/>
              <a:r>
                <a:rPr lang="ar-SA" sz="2400" b="1">
                  <a:latin typeface="Arial" pitchFamily="34" charset="0"/>
                </a:rPr>
                <a:t>الهدف</a:t>
              </a:r>
              <a:endParaRPr lang="en-US" sz="2400" b="1">
                <a:latin typeface="Arial" pitchFamily="34" charset="0"/>
              </a:endParaRPr>
            </a:p>
          </p:txBody>
        </p:sp>
        <p:sp>
          <p:nvSpPr>
            <p:cNvPr id="5126" name="Rectangle 6"/>
            <p:cNvSpPr>
              <a:spLocks noChangeArrowheads="1"/>
            </p:cNvSpPr>
            <p:nvPr/>
          </p:nvSpPr>
          <p:spPr bwMode="auto">
            <a:xfrm rot="16200000">
              <a:off x="2603" y="3323"/>
              <a:ext cx="960" cy="266"/>
            </a:xfrm>
            <a:prstGeom prst="rect">
              <a:avLst/>
            </a:prstGeom>
            <a:solidFill>
              <a:srgbClr val="FFFFFF"/>
            </a:solidFill>
            <a:ln w="9525">
              <a:solidFill>
                <a:srgbClr val="000000"/>
              </a:solidFill>
              <a:miter lim="800000"/>
              <a:headEnd/>
              <a:tailEnd/>
            </a:ln>
          </p:spPr>
          <p:txBody>
            <a:bodyPr anchor="ctr"/>
            <a:lstStyle/>
            <a:p>
              <a:pPr algn="ctr"/>
              <a:r>
                <a:rPr lang="ar-SA" sz="2400" b="1">
                  <a:latin typeface="Arial" pitchFamily="34" charset="0"/>
                </a:rPr>
                <a:t>المشكلة</a:t>
              </a:r>
              <a:endParaRPr lang="en-US" sz="2400" b="1">
                <a:latin typeface="Arial" pitchFamily="34" charset="0"/>
              </a:endParaRPr>
            </a:p>
          </p:txBody>
        </p:sp>
        <p:sp>
          <p:nvSpPr>
            <p:cNvPr id="5127" name="Line 7"/>
            <p:cNvSpPr>
              <a:spLocks noChangeShapeType="1"/>
            </p:cNvSpPr>
            <p:nvPr/>
          </p:nvSpPr>
          <p:spPr bwMode="auto">
            <a:xfrm>
              <a:off x="787" y="3545"/>
              <a:ext cx="2107" cy="32"/>
            </a:xfrm>
            <a:prstGeom prst="line">
              <a:avLst/>
            </a:prstGeom>
            <a:noFill/>
            <a:ln w="9525">
              <a:solidFill>
                <a:srgbClr val="000000"/>
              </a:solidFill>
              <a:round/>
              <a:headEnd/>
              <a:tailEnd type="triangle" w="med" len="med"/>
            </a:ln>
          </p:spPr>
          <p:txBody>
            <a:bodyPr/>
            <a:lstStyle/>
            <a:p>
              <a:endParaRPr lang="ar-SA"/>
            </a:p>
          </p:txBody>
        </p:sp>
        <p:sp>
          <p:nvSpPr>
            <p:cNvPr id="5128" name="Line 8"/>
            <p:cNvSpPr>
              <a:spLocks noChangeShapeType="1"/>
            </p:cNvSpPr>
            <p:nvPr/>
          </p:nvSpPr>
          <p:spPr bwMode="auto">
            <a:xfrm>
              <a:off x="1488" y="3552"/>
              <a:ext cx="557" cy="322"/>
            </a:xfrm>
            <a:prstGeom prst="line">
              <a:avLst/>
            </a:prstGeom>
            <a:noFill/>
            <a:ln w="9525">
              <a:solidFill>
                <a:srgbClr val="000000"/>
              </a:solidFill>
              <a:round/>
              <a:headEnd/>
              <a:tailEnd type="triangle" w="med" len="med"/>
            </a:ln>
          </p:spPr>
          <p:txBody>
            <a:bodyPr/>
            <a:lstStyle/>
            <a:p>
              <a:endParaRPr lang="ar-SA"/>
            </a:p>
          </p:txBody>
        </p:sp>
        <p:sp>
          <p:nvSpPr>
            <p:cNvPr id="5129" name="Line 9"/>
            <p:cNvSpPr>
              <a:spLocks noChangeShapeType="1"/>
            </p:cNvSpPr>
            <p:nvPr/>
          </p:nvSpPr>
          <p:spPr bwMode="auto">
            <a:xfrm flipV="1">
              <a:off x="1680" y="2928"/>
              <a:ext cx="1085" cy="624"/>
            </a:xfrm>
            <a:prstGeom prst="line">
              <a:avLst/>
            </a:prstGeom>
            <a:noFill/>
            <a:ln w="9525">
              <a:solidFill>
                <a:srgbClr val="000000"/>
              </a:solidFill>
              <a:round/>
              <a:headEnd/>
              <a:tailEnd type="triangle" w="med" len="med"/>
            </a:ln>
          </p:spPr>
          <p:txBody>
            <a:bodyPr/>
            <a:lstStyle/>
            <a:p>
              <a:endParaRPr lang="ar-SA"/>
            </a:p>
          </p:txBody>
        </p:sp>
        <p:sp>
          <p:nvSpPr>
            <p:cNvPr id="5130" name="Line 10"/>
            <p:cNvSpPr>
              <a:spLocks noChangeShapeType="1"/>
            </p:cNvSpPr>
            <p:nvPr/>
          </p:nvSpPr>
          <p:spPr bwMode="auto">
            <a:xfrm>
              <a:off x="1794" y="3575"/>
              <a:ext cx="821" cy="265"/>
            </a:xfrm>
            <a:prstGeom prst="line">
              <a:avLst/>
            </a:prstGeom>
            <a:noFill/>
            <a:ln w="9525">
              <a:solidFill>
                <a:srgbClr val="000000"/>
              </a:solidFill>
              <a:round/>
              <a:headEnd/>
              <a:tailEnd type="triangle" w="med" len="med"/>
            </a:ln>
          </p:spPr>
          <p:txBody>
            <a:bodyPr/>
            <a:lstStyle/>
            <a:p>
              <a:endParaRPr lang="ar-SA"/>
            </a:p>
          </p:txBody>
        </p:sp>
      </p:grpSp>
      <p:sp>
        <p:nvSpPr>
          <p:cNvPr id="5136" name="Text Box 16"/>
          <p:cNvSpPr txBox="1">
            <a:spLocks noChangeArrowheads="1"/>
          </p:cNvSpPr>
          <p:nvPr/>
        </p:nvSpPr>
        <p:spPr bwMode="auto">
          <a:xfrm>
            <a:off x="4114800" y="2286000"/>
            <a:ext cx="5562600" cy="1074738"/>
          </a:xfrm>
          <a:prstGeom prst="rect">
            <a:avLst/>
          </a:prstGeom>
          <a:noFill/>
          <a:ln w="9525">
            <a:noFill/>
            <a:miter lim="800000"/>
            <a:headEnd/>
            <a:tailEnd/>
          </a:ln>
          <a:effectLst/>
        </p:spPr>
        <p:txBody>
          <a:bodyPr>
            <a:spAutoFit/>
          </a:bodyPr>
          <a:lstStyle/>
          <a:p>
            <a:pPr>
              <a:lnSpc>
                <a:spcPct val="80000"/>
              </a:lnSpc>
              <a:spcBef>
                <a:spcPct val="20000"/>
              </a:spcBef>
            </a:pPr>
            <a:r>
              <a:rPr lang="ar-SA" sz="2800">
                <a:effectLst>
                  <a:outerShdw blurRad="38100" dist="38100" dir="2700000" algn="tl">
                    <a:srgbClr val="C0C0C0"/>
                  </a:outerShdw>
                </a:effectLst>
              </a:rPr>
              <a:t>هي العقبة التي تقف امام تحقيق الاهداف</a:t>
            </a:r>
          </a:p>
          <a:p>
            <a:pPr>
              <a:spcBef>
                <a:spcPct val="50000"/>
              </a:spcBef>
            </a:pPr>
            <a:endParaRPr lang="en-US" sz="2800"/>
          </a:p>
        </p:txBody>
      </p:sp>
      <p:sp>
        <p:nvSpPr>
          <p:cNvPr id="15"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المشكلات </a:t>
            </a:r>
            <a:endParaRPr lang="en-US" sz="3600" dirty="0">
              <a:solidFill>
                <a:schemeClr val="bg1"/>
              </a:solidFill>
              <a:cs typeface="PT Bold Heading" pitchFamily="2" charset="-78"/>
            </a:endParaRPr>
          </a:p>
        </p:txBody>
      </p:sp>
      <p:sp>
        <p:nvSpPr>
          <p:cNvPr id="17"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latin typeface="Arial" pitchFamily="34" charset="0"/>
              <a:cs typeface="Arial" pitchFamily="34" charset="0"/>
            </a:endParaRPr>
          </a:p>
        </p:txBody>
      </p:sp>
      <p:pic>
        <p:nvPicPr>
          <p:cNvPr id="18"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عنصر نائب لرقم الشريحة 3"/>
          <p:cNvSpPr>
            <a:spLocks noGrp="1"/>
          </p:cNvSpPr>
          <p:nvPr>
            <p:ph type="sldNum" sz="quarter" idx="12"/>
          </p:nvPr>
        </p:nvSpPr>
        <p:spPr/>
        <p:txBody>
          <a:bodyPr/>
          <a:lstStyle/>
          <a:p>
            <a:fld id="{D81EA92D-BD76-4119-A656-07D390089A04}" type="slidenum">
              <a:rPr lang="ar-SA"/>
              <a:pPr/>
              <a:t>36</a:t>
            </a:fld>
            <a:endParaRPr lang="en-US"/>
          </a:p>
        </p:txBody>
      </p:sp>
      <p:graphicFrame>
        <p:nvGraphicFramePr>
          <p:cNvPr id="2" name="رسم تخطيطي 1">
            <a:extLst>
              <a:ext uri="{FF2B5EF4-FFF2-40B4-BE49-F238E27FC236}">
                <a16:creationId xmlns:a16="http://schemas.microsoft.com/office/drawing/2014/main" id="{F1E7D28D-B7D9-6090-6AF2-06B243D8FC99}"/>
              </a:ext>
            </a:extLst>
          </p:cNvPr>
          <p:cNvGraphicFramePr/>
          <p:nvPr/>
        </p:nvGraphicFramePr>
        <p:xfrm>
          <a:off x="2286000" y="2514600"/>
          <a:ext cx="7620000" cy="274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0498" name="Text Box 18"/>
          <p:cNvSpPr txBox="1">
            <a:spLocks noChangeArrowheads="1"/>
          </p:cNvSpPr>
          <p:nvPr/>
        </p:nvSpPr>
        <p:spPr bwMode="auto">
          <a:xfrm>
            <a:off x="4953000" y="533401"/>
            <a:ext cx="3124200" cy="366713"/>
          </a:xfrm>
          <a:prstGeom prst="rect">
            <a:avLst/>
          </a:prstGeom>
          <a:noFill/>
          <a:ln w="9525">
            <a:noFill/>
            <a:miter lim="800000"/>
            <a:headEnd/>
            <a:tailEnd/>
          </a:ln>
          <a:effectLst/>
        </p:spPr>
        <p:txBody>
          <a:bodyPr>
            <a:spAutoFit/>
          </a:bodyPr>
          <a:lstStyle/>
          <a:p>
            <a:pPr>
              <a:spcBef>
                <a:spcPct val="50000"/>
              </a:spcBef>
            </a:pPr>
            <a:endParaRPr lang="en-US">
              <a:latin typeface="Arial" pitchFamily="34" charset="0"/>
            </a:endParaRPr>
          </a:p>
        </p:txBody>
      </p:sp>
      <p:sp>
        <p:nvSpPr>
          <p:cNvPr id="7"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المشكلات </a:t>
            </a:r>
            <a:endParaRPr lang="en-US" sz="3600" dirty="0">
              <a:solidFill>
                <a:schemeClr val="bg1"/>
              </a:solidFill>
              <a:cs typeface="PT Bold Heading" pitchFamily="2" charset="-78"/>
            </a:endParaRPr>
          </a:p>
        </p:txBody>
      </p:sp>
      <p:sp>
        <p:nvSpPr>
          <p:cNvPr id="9"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err="1">
                <a:solidFill>
                  <a:schemeClr val="bg1"/>
                </a:solidFill>
                <a:latin typeface="Arial" pitchFamily="34" charset="0"/>
                <a:cs typeface="PT Bold Heading" pitchFamily="2" charset="-78"/>
              </a:rPr>
              <a:t>تريز</a:t>
            </a:r>
            <a:endParaRPr lang="en-US" dirty="0">
              <a:latin typeface="Arial" pitchFamily="34" charset="0"/>
              <a:cs typeface="Arial" pitchFamily="34" charset="0"/>
            </a:endParaRPr>
          </a:p>
        </p:txBody>
      </p:sp>
      <p:pic>
        <p:nvPicPr>
          <p:cNvPr id="10" name="Picture 3" descr="bd04924_"/>
          <p:cNvPicPr>
            <a:picLocks noChangeAspect="1" noChangeArrowheads="1"/>
          </p:cNvPicPr>
          <p:nvPr/>
        </p:nvPicPr>
        <p:blipFill>
          <a:blip r:embed="rId7" cstate="print"/>
          <a:srcRect/>
          <a:stretch>
            <a:fillRect/>
          </a:stretch>
        </p:blipFill>
        <p:spPr bwMode="auto">
          <a:xfrm>
            <a:off x="1524000" y="41260"/>
            <a:ext cx="817562" cy="1101725"/>
          </a:xfrm>
          <a:prstGeom prst="rect">
            <a:avLst/>
          </a:prstGeom>
          <a:noFill/>
        </p:spPr>
      </p:pic>
      <p:pic>
        <p:nvPicPr>
          <p:cNvPr id="11" name="Picture 33" descr="PE07015_"/>
          <p:cNvPicPr>
            <a:picLocks noChangeAspect="1" noChangeArrowheads="1"/>
          </p:cNvPicPr>
          <p:nvPr/>
        </p:nvPicPr>
        <p:blipFill>
          <a:blip r:embed="rId8" cstate="print"/>
          <a:srcRect/>
          <a:stretch>
            <a:fillRect/>
          </a:stretch>
        </p:blipFill>
        <p:spPr bwMode="auto">
          <a:xfrm>
            <a:off x="2783632" y="1464984"/>
            <a:ext cx="1440160" cy="1603233"/>
          </a:xfrm>
          <a:prstGeom prst="rect">
            <a:avLst/>
          </a:prstGeom>
          <a:noFill/>
          <a:ln w="9525">
            <a:noFill/>
            <a:miter lim="800000"/>
            <a:headEnd/>
            <a:tailEnd/>
          </a:ln>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تطبيقات طريفة </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pic>
        <p:nvPicPr>
          <p:cNvPr id="5" name="Picture 2"/>
          <p:cNvPicPr>
            <a:picLocks noChangeAspect="1" noChangeArrowheads="1"/>
          </p:cNvPicPr>
          <p:nvPr/>
        </p:nvPicPr>
        <p:blipFill>
          <a:blip r:embed="rId3" cstate="print"/>
          <a:srcRect/>
          <a:stretch>
            <a:fillRect/>
          </a:stretch>
        </p:blipFill>
        <p:spPr bwMode="auto">
          <a:xfrm>
            <a:off x="2876828" y="2780928"/>
            <a:ext cx="6779250" cy="129614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تمرين</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pic>
        <p:nvPicPr>
          <p:cNvPr id="7" name="Picture 2"/>
          <p:cNvPicPr>
            <a:picLocks noGrp="1" noChangeAspect="1" noChangeArrowheads="1"/>
          </p:cNvPicPr>
          <p:nvPr>
            <p:ph idx="1"/>
          </p:nvPr>
        </p:nvPicPr>
        <p:blipFill>
          <a:blip r:embed="rId3" cstate="print"/>
          <a:srcRect/>
          <a:stretch>
            <a:fillRect/>
          </a:stretch>
        </p:blipFill>
        <p:spPr bwMode="auto">
          <a:xfrm>
            <a:off x="2767429" y="2625087"/>
            <a:ext cx="6657143" cy="247619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Picture 4" descr="j0087208"/>
          <p:cNvPicPr>
            <a:picLocks noChangeAspect="1" noChangeArrowheads="1"/>
          </p:cNvPicPr>
          <p:nvPr/>
        </p:nvPicPr>
        <p:blipFill>
          <a:blip r:embed="rId4" cstate="print"/>
          <a:srcRect/>
          <a:stretch>
            <a:fillRect/>
          </a:stretch>
        </p:blipFill>
        <p:spPr bwMode="auto">
          <a:xfrm>
            <a:off x="1905000" y="4419600"/>
            <a:ext cx="1555750" cy="1976438"/>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تمرين</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pic>
        <p:nvPicPr>
          <p:cNvPr id="8" name="Picture 2"/>
          <p:cNvPicPr>
            <a:picLocks noGrp="1" noChangeAspect="1" noChangeArrowheads="1"/>
          </p:cNvPicPr>
          <p:nvPr>
            <p:ph idx="1"/>
          </p:nvPr>
        </p:nvPicPr>
        <p:blipFill>
          <a:blip r:embed="rId3" cstate="print"/>
          <a:srcRect/>
          <a:stretch>
            <a:fillRect/>
          </a:stretch>
        </p:blipFill>
        <p:spPr bwMode="auto">
          <a:xfrm>
            <a:off x="3124571" y="2834611"/>
            <a:ext cx="5942858" cy="205714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توليد الافكار الابداعية </a:t>
            </a:r>
            <a:r>
              <a:rPr lang="ar-SA" sz="3600" dirty="0" err="1">
                <a:solidFill>
                  <a:schemeClr val="bg1"/>
                </a:solidFill>
                <a:cs typeface="PT Bold Heading" pitchFamily="2" charset="-78"/>
              </a:rPr>
              <a:t>والابتكارية</a:t>
            </a:r>
            <a:r>
              <a:rPr lang="ar-SA" sz="3600" dirty="0">
                <a:solidFill>
                  <a:schemeClr val="bg1"/>
                </a:solidFill>
                <a:cs typeface="PT Bold Heading" pitchFamily="2" charset="-78"/>
              </a:rPr>
              <a:t> </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pic>
        <p:nvPicPr>
          <p:cNvPr id="86020" name="Picture 4" descr="C:\Users\gcc\AppData\Local\Temp\SNAGHTML2e3ccd40.PNG"/>
          <p:cNvPicPr>
            <a:picLocks noChangeAspect="1" noChangeArrowheads="1"/>
          </p:cNvPicPr>
          <p:nvPr/>
        </p:nvPicPr>
        <p:blipFill>
          <a:blip r:embed="rId3" cstate="print"/>
          <a:srcRect/>
          <a:stretch>
            <a:fillRect/>
          </a:stretch>
        </p:blipFill>
        <p:spPr bwMode="auto">
          <a:xfrm>
            <a:off x="2639617" y="1772817"/>
            <a:ext cx="6791325" cy="4152901"/>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200" dirty="0">
                <a:solidFill>
                  <a:schemeClr val="bg1"/>
                </a:solidFill>
                <a:cs typeface="PT Bold Heading" pitchFamily="2" charset="-78"/>
              </a:rPr>
              <a:t>نظرية تريز</a:t>
            </a:r>
            <a:endParaRPr lang="en-US" sz="32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18435" name="Text Box 3"/>
          <p:cNvSpPr txBox="1">
            <a:spLocks noChangeArrowheads="1"/>
          </p:cNvSpPr>
          <p:nvPr/>
        </p:nvSpPr>
        <p:spPr bwMode="auto">
          <a:xfrm>
            <a:off x="1703512" y="1268761"/>
            <a:ext cx="8784976" cy="369331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endParaRPr lang="ar-SA" sz="2400" dirty="0">
              <a:latin typeface="Arial" pitchFamily="34" charset="0"/>
              <a:cs typeface="PT Bold Heading" pitchFamily="2" charset="-78"/>
            </a:endParaRPr>
          </a:p>
          <a:p>
            <a:pPr fontAlgn="base">
              <a:spcBef>
                <a:spcPct val="0"/>
              </a:spcBef>
              <a:spcAft>
                <a:spcPct val="0"/>
              </a:spcAft>
            </a:pPr>
            <a:endParaRPr lang="ar-SA" sz="2400" dirty="0">
              <a:latin typeface="Arial" pitchFamily="34" charset="0"/>
              <a:cs typeface="PT Bold Heading" pitchFamily="2" charset="-78"/>
            </a:endParaRPr>
          </a:p>
          <a:p>
            <a:pPr fontAlgn="base">
              <a:spcBef>
                <a:spcPct val="0"/>
              </a:spcBef>
              <a:spcAft>
                <a:spcPct val="0"/>
              </a:spcAft>
            </a:pPr>
            <a:endParaRPr lang="ar-SA" sz="2400" dirty="0">
              <a:latin typeface="Arial" pitchFamily="34" charset="0"/>
              <a:cs typeface="PT Bold Heading" pitchFamily="2" charset="-78"/>
            </a:endParaRPr>
          </a:p>
          <a:p>
            <a:pPr algn="ctr" fontAlgn="base">
              <a:spcBef>
                <a:spcPct val="0"/>
              </a:spcBef>
              <a:spcAft>
                <a:spcPct val="0"/>
              </a:spcAft>
            </a:pPr>
            <a:r>
              <a:rPr lang="ar-SA" sz="3600" dirty="0">
                <a:latin typeface="Arial" pitchFamily="34" charset="0"/>
                <a:cs typeface="PT Bold Heading" pitchFamily="2" charset="-78"/>
              </a:rPr>
              <a:t>تعرف هذه النظرية </a:t>
            </a:r>
            <a:r>
              <a:rPr lang="ar-SA" sz="3600" dirty="0" err="1">
                <a:latin typeface="Arial" pitchFamily="34" charset="0"/>
                <a:cs typeface="PT Bold Heading" pitchFamily="2" charset="-78"/>
              </a:rPr>
              <a:t>باسم  </a:t>
            </a:r>
            <a:r>
              <a:rPr lang="ar-SA" sz="3600" dirty="0">
                <a:latin typeface="Arial" pitchFamily="34" charset="0"/>
                <a:cs typeface="PT Bold Heading" pitchFamily="2" charset="-78"/>
              </a:rPr>
              <a:t>(نظرية الحل </a:t>
            </a:r>
            <a:r>
              <a:rPr lang="ar-SA" sz="3600" dirty="0" err="1">
                <a:latin typeface="Arial" pitchFamily="34" charset="0"/>
                <a:cs typeface="PT Bold Heading" pitchFamily="2" charset="-78"/>
              </a:rPr>
              <a:t>الابتكاري</a:t>
            </a:r>
            <a:r>
              <a:rPr lang="ar-SA" sz="3600" dirty="0">
                <a:latin typeface="Arial" pitchFamily="34" charset="0"/>
                <a:cs typeface="PT Bold Heading" pitchFamily="2" charset="-78"/>
              </a:rPr>
              <a:t> </a:t>
            </a:r>
            <a:r>
              <a:rPr lang="ar-SA" sz="3600" dirty="0" err="1">
                <a:latin typeface="Arial" pitchFamily="34" charset="0"/>
                <a:cs typeface="PT Bold Heading" pitchFamily="2" charset="-78"/>
              </a:rPr>
              <a:t>للمشكلات )</a:t>
            </a:r>
            <a:r>
              <a:rPr lang="ar-SA" sz="3600" dirty="0">
                <a:latin typeface="Arial" pitchFamily="34" charset="0"/>
                <a:cs typeface="PT Bold Heading" pitchFamily="2" charset="-78"/>
              </a:rPr>
              <a:t> </a:t>
            </a:r>
            <a:endParaRPr lang="ar-SA" sz="3600" dirty="0">
              <a:latin typeface="Arial" pitchFamily="34" charset="0"/>
              <a:cs typeface="Arial" pitchFamily="34" charset="0"/>
            </a:endParaRPr>
          </a:p>
          <a:p>
            <a:pPr algn="ctr" fontAlgn="base">
              <a:spcBef>
                <a:spcPct val="0"/>
              </a:spcBef>
              <a:spcAft>
                <a:spcPct val="0"/>
              </a:spcAft>
            </a:pPr>
            <a:r>
              <a:rPr lang="en-US" sz="3600" dirty="0" err="1">
                <a:latin typeface="Arial" pitchFamily="34" charset="0"/>
                <a:cs typeface="Arial" pitchFamily="34" charset="0"/>
              </a:rPr>
              <a:t>Teoria</a:t>
            </a:r>
            <a:r>
              <a:rPr lang="en-US" sz="3600" dirty="0">
                <a:latin typeface="Arial" pitchFamily="34" charset="0"/>
                <a:cs typeface="Arial" pitchFamily="34" charset="0"/>
              </a:rPr>
              <a:t> </a:t>
            </a:r>
            <a:r>
              <a:rPr lang="en-US" sz="3600" dirty="0" err="1">
                <a:latin typeface="Arial" pitchFamily="34" charset="0"/>
                <a:cs typeface="Arial" pitchFamily="34" charset="0"/>
              </a:rPr>
              <a:t>Resheiqy</a:t>
            </a:r>
            <a:r>
              <a:rPr lang="en-US" sz="3600" dirty="0">
                <a:latin typeface="Arial" pitchFamily="34" charset="0"/>
                <a:cs typeface="Arial" pitchFamily="34" charset="0"/>
              </a:rPr>
              <a:t> </a:t>
            </a:r>
            <a:r>
              <a:rPr lang="en-US" sz="3600" dirty="0" err="1">
                <a:latin typeface="Arial" pitchFamily="34" charset="0"/>
                <a:cs typeface="Arial" pitchFamily="34" charset="0"/>
              </a:rPr>
              <a:t>Izobreatatelskikh</a:t>
            </a:r>
            <a:r>
              <a:rPr lang="en-US" sz="3600" dirty="0">
                <a:latin typeface="Arial" pitchFamily="34" charset="0"/>
                <a:cs typeface="Arial" pitchFamily="34" charset="0"/>
              </a:rPr>
              <a:t> </a:t>
            </a:r>
            <a:r>
              <a:rPr lang="en-US" sz="3600" dirty="0" err="1">
                <a:latin typeface="Arial" pitchFamily="34" charset="0"/>
                <a:cs typeface="Arial" pitchFamily="34" charset="0"/>
              </a:rPr>
              <a:t>Zadatch</a:t>
            </a:r>
            <a:endParaRPr lang="en-US" sz="3600" dirty="0">
              <a:latin typeface="Arial" pitchFamily="34" charset="0"/>
              <a:cs typeface="Arial" pitchFamily="34" charset="0"/>
            </a:endParaRPr>
          </a:p>
          <a:p>
            <a:pPr algn="l" rtl="0" fontAlgn="base">
              <a:spcBef>
                <a:spcPct val="0"/>
              </a:spcBef>
              <a:spcAft>
                <a:spcPct val="0"/>
              </a:spcAft>
            </a:pPr>
            <a:endParaRPr lang="en-US" dirty="0">
              <a:latin typeface="Arial" pitchFamily="34" charset="0"/>
              <a:cs typeface="Arial" pitchFamily="34" charset="0"/>
            </a:endParaRPr>
          </a:p>
        </p:txBody>
      </p:sp>
      <p:sp>
        <p:nvSpPr>
          <p:cNvPr id="10" name="مستطيل ذو زوايا قطرية مستديرة 9"/>
          <p:cNvSpPr/>
          <p:nvPr/>
        </p:nvSpPr>
        <p:spPr>
          <a:xfrm>
            <a:off x="3575720" y="4941169"/>
            <a:ext cx="4836764" cy="937213"/>
          </a:xfrm>
          <a:prstGeom prst="round2DiagRect">
            <a:avLst>
              <a:gd name="adj1" fmla="val 50000"/>
              <a:gd name="adj2" fmla="val 0"/>
            </a:avLst>
          </a:prstGeom>
          <a:solidFill>
            <a:schemeClr val="accent4">
              <a:lumMod val="40000"/>
              <a:lumOff val="60000"/>
            </a:schemeClr>
          </a:solidFill>
          <a:ln w="34925">
            <a:noFill/>
          </a:ln>
          <a:effectLst>
            <a:outerShdw blurRad="44450" dist="27940" dir="5400000" algn="ctr">
              <a:srgbClr val="000000">
                <a:alpha val="32000"/>
              </a:srgbClr>
            </a:outerShdw>
            <a:reflection blurRad="6350" stA="50000" endA="300" endPos="55500" dist="101600" dir="5400000" sy="-100000" algn="bl" rotWithShape="0"/>
          </a:effectLst>
          <a:scene3d>
            <a:camera prst="orthographicFront">
              <a:rot lat="0" lon="0" rev="0"/>
            </a:camera>
            <a:lightRig rig="balanced" dir="t">
              <a:rot lat="0" lon="0" rev="8700000"/>
            </a:lightRig>
          </a:scene3d>
          <a:sp3d>
            <a:bevelT w="190500" h="38100" prst="convex"/>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ar-SA"/>
          </a:p>
        </p:txBody>
      </p:sp>
      <p:sp>
        <p:nvSpPr>
          <p:cNvPr id="11" name="Text Box 5"/>
          <p:cNvSpPr txBox="1">
            <a:spLocks noChangeArrowheads="1"/>
          </p:cNvSpPr>
          <p:nvPr/>
        </p:nvSpPr>
        <p:spPr bwMode="auto">
          <a:xfrm>
            <a:off x="3935760" y="5157193"/>
            <a:ext cx="4038600" cy="5191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rtl="0" fontAlgn="base">
              <a:spcBef>
                <a:spcPct val="0"/>
              </a:spcBef>
              <a:spcAft>
                <a:spcPct val="0"/>
              </a:spcAft>
            </a:pPr>
            <a:r>
              <a:rPr lang="ar-SA" sz="2800" dirty="0">
                <a:solidFill>
                  <a:srgbClr val="000000"/>
                </a:solidFill>
                <a:latin typeface="Arial" pitchFamily="34" charset="0"/>
                <a:cs typeface="PT Bold Heading" pitchFamily="2" charset="-78"/>
              </a:rPr>
              <a:t>رائدها: هنري </a:t>
            </a:r>
            <a:r>
              <a:rPr lang="ar-SA" sz="2800" dirty="0" err="1">
                <a:solidFill>
                  <a:srgbClr val="000000"/>
                </a:solidFill>
                <a:latin typeface="Arial" pitchFamily="34" charset="0"/>
                <a:cs typeface="PT Bold Heading" pitchFamily="2" charset="-78"/>
              </a:rPr>
              <a:t>التشلر</a:t>
            </a:r>
            <a:endParaRPr lang="en-US" dirty="0">
              <a:latin typeface="Arial" pitchFamily="34" charset="0"/>
              <a:cs typeface="Arial"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en-US" altLang="zh-CN" sz="2800" dirty="0">
                <a:solidFill>
                  <a:schemeClr val="bg1"/>
                </a:solidFill>
                <a:effectLst>
                  <a:outerShdw blurRad="50800" dist="38100" dir="8100000" algn="tr" rotWithShape="0">
                    <a:prstClr val="black">
                      <a:alpha val="40000"/>
                    </a:prstClr>
                  </a:outerShdw>
                </a:effectLst>
                <a:latin typeface="Berlin Sans FB" pitchFamily="34" charset="0"/>
                <a:ea typeface="宋体" pitchFamily="2" charset="-122"/>
                <a:cs typeface="Generator 2005" pitchFamily="2" charset="-78"/>
              </a:rPr>
              <a:t>Henry </a:t>
            </a:r>
            <a:r>
              <a:rPr lang="en-US" altLang="zh-CN" sz="2800" dirty="0" err="1">
                <a:solidFill>
                  <a:schemeClr val="bg1"/>
                </a:solidFill>
                <a:effectLst>
                  <a:outerShdw blurRad="50800" dist="38100" dir="8100000" algn="tr" rotWithShape="0">
                    <a:prstClr val="black">
                      <a:alpha val="40000"/>
                    </a:prstClr>
                  </a:outerShdw>
                </a:effectLst>
                <a:latin typeface="Berlin Sans FB" pitchFamily="34" charset="0"/>
                <a:ea typeface="宋体" pitchFamily="2" charset="-122"/>
                <a:cs typeface="Generator 2005" pitchFamily="2" charset="-78"/>
              </a:rPr>
              <a:t>Altchuller</a:t>
            </a:r>
            <a:endParaRPr lang="en-US" sz="2800" dirty="0">
              <a:solidFill>
                <a:schemeClr val="bg1"/>
              </a:solidFill>
              <a:effectLst>
                <a:outerShdw blurRad="50800" dist="38100" dir="8100000" algn="tr" rotWithShape="0">
                  <a:prstClr val="black">
                    <a:alpha val="40000"/>
                  </a:prstClr>
                </a:outerShdw>
              </a:effectLst>
              <a:latin typeface="Berlin Sans FB" pitchFamily="34" charset="0"/>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6" name="مستطيل 5"/>
          <p:cNvSpPr/>
          <p:nvPr/>
        </p:nvSpPr>
        <p:spPr>
          <a:xfrm>
            <a:off x="1847528" y="1124745"/>
            <a:ext cx="8550696" cy="5632311"/>
          </a:xfrm>
          <a:prstGeom prst="rect">
            <a:avLst/>
          </a:prstGeom>
        </p:spPr>
        <p:txBody>
          <a:bodyPr wrap="square">
            <a:spAutoFit/>
          </a:bodyPr>
          <a:lstStyle/>
          <a:p>
            <a:pPr>
              <a:spcBef>
                <a:spcPct val="50000"/>
              </a:spcBef>
              <a:buFont typeface="Arial" pitchFamily="34" charset="0"/>
              <a:buChar char="•"/>
            </a:pPr>
            <a:r>
              <a:rPr lang="ar-SA" sz="3600" dirty="0">
                <a:cs typeface="Generator 2005" pitchFamily="2" charset="-78"/>
              </a:rPr>
              <a:t>عالم روسي من أذربيجان </a:t>
            </a:r>
          </a:p>
          <a:p>
            <a:pPr>
              <a:spcBef>
                <a:spcPct val="50000"/>
              </a:spcBef>
              <a:buFont typeface="Arial" pitchFamily="34" charset="0"/>
              <a:buChar char="•"/>
            </a:pPr>
            <a:r>
              <a:rPr lang="ar-SA" sz="3600" dirty="0">
                <a:cs typeface="Generator 2005" pitchFamily="2" charset="-78"/>
              </a:rPr>
              <a:t>أول اختراعاته وهو </a:t>
            </a:r>
            <a:r>
              <a:rPr lang="ar-SA" sz="3600" dirty="0" err="1">
                <a:cs typeface="Generator 2005" pitchFamily="2" charset="-78"/>
              </a:rPr>
              <a:t>في </a:t>
            </a:r>
            <a:r>
              <a:rPr lang="ar-SA" sz="3600" dirty="0">
                <a:cs typeface="Generator 2005" pitchFamily="2" charset="-78"/>
              </a:rPr>
              <a:t>( 14)  من عمره </a:t>
            </a:r>
          </a:p>
          <a:p>
            <a:pPr>
              <a:spcBef>
                <a:spcPct val="50000"/>
              </a:spcBef>
              <a:buFont typeface="Arial" pitchFamily="34" charset="0"/>
              <a:buChar char="•"/>
            </a:pPr>
            <a:r>
              <a:rPr lang="ar-SA" sz="3600" dirty="0">
                <a:cs typeface="Generator 2005" pitchFamily="2" charset="-78"/>
              </a:rPr>
              <a:t>ماجستير في الهندسة الميكانيكية </a:t>
            </a:r>
          </a:p>
          <a:p>
            <a:pPr>
              <a:spcBef>
                <a:spcPct val="50000"/>
              </a:spcBef>
              <a:buFont typeface="Arial" pitchFamily="34" charset="0"/>
              <a:buChar char="•"/>
            </a:pPr>
            <a:r>
              <a:rPr lang="ar-SA" sz="3600" dirty="0">
                <a:cs typeface="Generator 2005" pitchFamily="2" charset="-78"/>
              </a:rPr>
              <a:t>ألف 14 كتاباً حول نظريته </a:t>
            </a:r>
          </a:p>
          <a:p>
            <a:pPr>
              <a:spcBef>
                <a:spcPct val="50000"/>
              </a:spcBef>
              <a:buFont typeface="Arial" pitchFamily="34" charset="0"/>
              <a:buChar char="•"/>
            </a:pPr>
            <a:r>
              <a:rPr lang="ar-SA" sz="3600" dirty="0">
                <a:cs typeface="Generator 2005" pitchFamily="2" charset="-78"/>
              </a:rPr>
              <a:t>مستشاراً في توثيق الاختراعات </a:t>
            </a:r>
          </a:p>
          <a:p>
            <a:pPr>
              <a:spcBef>
                <a:spcPct val="50000"/>
              </a:spcBef>
              <a:buFont typeface="Arial" pitchFamily="34" charset="0"/>
              <a:buChar char="•"/>
            </a:pPr>
            <a:r>
              <a:rPr lang="ar-SA" sz="3600" dirty="0">
                <a:cs typeface="Generator 2005" pitchFamily="2" charset="-78"/>
              </a:rPr>
              <a:t>حلل أكثر من مليوني براءة اختراع  </a:t>
            </a:r>
          </a:p>
          <a:p>
            <a:pPr>
              <a:spcBef>
                <a:spcPct val="50000"/>
              </a:spcBef>
              <a:buFont typeface="Wingdings" pitchFamily="2" charset="2"/>
              <a:buChar char="§"/>
            </a:pPr>
            <a:endParaRPr lang="ar-SA" sz="3600" dirty="0">
              <a:cs typeface="Generator 2005" pitchFamily="2" charset="-78"/>
            </a:endParaRPr>
          </a:p>
        </p:txBody>
      </p:sp>
      <p:pic>
        <p:nvPicPr>
          <p:cNvPr id="8" name="Picture 2" descr="http://www.ideationtriz.com/images/altshuller.bmp"/>
          <p:cNvPicPr>
            <a:picLocks noChangeAspect="1" noChangeArrowheads="1"/>
          </p:cNvPicPr>
          <p:nvPr/>
        </p:nvPicPr>
        <p:blipFill>
          <a:blip r:embed="rId3" cstate="print"/>
          <a:srcRect/>
          <a:stretch>
            <a:fillRect/>
          </a:stretch>
        </p:blipFill>
        <p:spPr bwMode="auto">
          <a:xfrm>
            <a:off x="2423592" y="1556793"/>
            <a:ext cx="2664296" cy="387534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9" name="Rectangle 7"/>
          <p:cNvSpPr/>
          <p:nvPr/>
        </p:nvSpPr>
        <p:spPr>
          <a:xfrm rot="21251041">
            <a:off x="3085905" y="5748355"/>
            <a:ext cx="1737976" cy="369332"/>
          </a:xfrm>
          <a:prstGeom prst="rect">
            <a:avLst/>
          </a:prstGeom>
        </p:spPr>
        <p:txBody>
          <a:bodyPr wrap="none">
            <a:spAutoFit/>
          </a:bodyPr>
          <a:lstStyle/>
          <a:p>
            <a:r>
              <a:rPr lang="en-US" altLang="zh-CN" dirty="0">
                <a:effectLst>
                  <a:outerShdw blurRad="50800" dist="38100" dir="8100000" algn="tr" rotWithShape="0">
                    <a:prstClr val="black">
                      <a:alpha val="40000"/>
                    </a:prstClr>
                  </a:outerShdw>
                </a:effectLst>
                <a:latin typeface="Berlin Sans FB" pitchFamily="34" charset="0"/>
                <a:ea typeface="宋体" pitchFamily="2" charset="-122"/>
                <a:cs typeface="Generator 2005" pitchFamily="2" charset="-78"/>
              </a:rPr>
              <a:t>Henry </a:t>
            </a:r>
            <a:r>
              <a:rPr lang="en-US" altLang="zh-CN" dirty="0" err="1">
                <a:effectLst>
                  <a:outerShdw blurRad="50800" dist="38100" dir="8100000" algn="tr" rotWithShape="0">
                    <a:prstClr val="black">
                      <a:alpha val="40000"/>
                    </a:prstClr>
                  </a:outerShdw>
                </a:effectLst>
                <a:latin typeface="Berlin Sans FB" pitchFamily="34" charset="0"/>
                <a:ea typeface="宋体" pitchFamily="2" charset="-122"/>
                <a:cs typeface="Generator 2005" pitchFamily="2" charset="-78"/>
              </a:rPr>
              <a:t>Altchuller</a:t>
            </a:r>
            <a:endParaRPr lang="en-US" dirty="0">
              <a:effectLst>
                <a:outerShdw blurRad="50800" dist="38100" dir="8100000" algn="tr" rotWithShape="0">
                  <a:prstClr val="black">
                    <a:alpha val="40000"/>
                  </a:prstClr>
                </a:outerShdw>
              </a:effectLst>
              <a:latin typeface="Berlin Sans FB" pitchFamily="34"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200" dirty="0">
                <a:solidFill>
                  <a:schemeClr val="bg1"/>
                </a:solidFill>
                <a:cs typeface="PT Bold Heading" pitchFamily="2" charset="-78"/>
              </a:rPr>
              <a:t>نظرية تريز</a:t>
            </a:r>
            <a:endParaRPr lang="en-US" sz="32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18438" name="Rectangle 6"/>
          <p:cNvSpPr>
            <a:spLocks noChangeArrowheads="1"/>
          </p:cNvSpPr>
          <p:nvPr/>
        </p:nvSpPr>
        <p:spPr bwMode="auto">
          <a:xfrm>
            <a:off x="3143672" y="2996952"/>
            <a:ext cx="5022850" cy="230832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just" fontAlgn="base">
              <a:spcBef>
                <a:spcPct val="0"/>
              </a:spcBef>
              <a:spcAft>
                <a:spcPct val="0"/>
              </a:spcAft>
            </a:pPr>
            <a:r>
              <a:rPr lang="ar-SA" dirty="0">
                <a:latin typeface="Arial" pitchFamily="34" charset="0"/>
                <a:cs typeface="PT Bold Heading" pitchFamily="2" charset="-78"/>
              </a:rPr>
              <a:t>  </a:t>
            </a:r>
            <a:r>
              <a:rPr lang="ar-SA" sz="3600" dirty="0">
                <a:latin typeface="Arial" pitchFamily="34" charset="0"/>
                <a:cs typeface="PT Bold Heading" pitchFamily="2" charset="-78"/>
              </a:rPr>
              <a:t>هي منهجية منتظمة ذات توجه إنساني تستند إلى قاعدة معرفية تهدف إلى حل المشكلات  بطريقة إبداعية</a:t>
            </a:r>
            <a:endParaRPr lang="en-US" sz="3600" dirty="0">
              <a:latin typeface="Arial" pitchFamily="34" charset="0"/>
              <a:cs typeface="Arial" pitchFamily="34" charset="0"/>
            </a:endParaRPr>
          </a:p>
        </p:txBody>
      </p:sp>
      <p:sp>
        <p:nvSpPr>
          <p:cNvPr id="18439" name="AutoShape 7"/>
          <p:cNvSpPr>
            <a:spLocks noChangeArrowheads="1"/>
          </p:cNvSpPr>
          <p:nvPr/>
        </p:nvSpPr>
        <p:spPr bwMode="auto">
          <a:xfrm>
            <a:off x="8616281" y="2492897"/>
            <a:ext cx="1368425" cy="792163"/>
          </a:xfrm>
          <a:prstGeom prst="star8">
            <a:avLst>
              <a:gd name="adj" fmla="val 38250"/>
            </a:avLst>
          </a:prstGeom>
          <a:solidFill>
            <a:schemeClr val="accent1">
              <a:lumMod val="50000"/>
            </a:schemeClr>
          </a:solidFill>
          <a:ln w="9525">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dirty="0">
                <a:solidFill>
                  <a:schemeClr val="bg1"/>
                </a:solidFill>
                <a:latin typeface="Arial" pitchFamily="34" charset="0"/>
                <a:cs typeface="PT Bold Heading" pitchFamily="2" charset="-78"/>
              </a:rPr>
              <a:t>تعريفها</a:t>
            </a:r>
            <a:endParaRPr lang="en-US" sz="1600" dirty="0">
              <a:latin typeface="Arial" pitchFamily="34" charset="0"/>
              <a:cs typeface="Arial" pitchFamily="3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2800" dirty="0">
                <a:solidFill>
                  <a:schemeClr val="bg1"/>
                </a:solidFill>
                <a:cs typeface="PT Bold Heading" pitchFamily="2" charset="-78"/>
              </a:rPr>
              <a:t>المبادئ </a:t>
            </a:r>
            <a:r>
              <a:rPr lang="ar-SA" sz="2800" dirty="0" err="1">
                <a:solidFill>
                  <a:schemeClr val="bg1"/>
                </a:solidFill>
                <a:cs typeface="PT Bold Heading" pitchFamily="2" charset="-78"/>
              </a:rPr>
              <a:t>الإبداعية  :</a:t>
            </a:r>
            <a:r>
              <a:rPr lang="ar-SA" sz="2800" dirty="0">
                <a:solidFill>
                  <a:schemeClr val="bg1"/>
                </a:solidFill>
                <a:cs typeface="PT Bold Heading" pitchFamily="2" charset="-78"/>
              </a:rPr>
              <a:t>  </a:t>
            </a:r>
            <a:r>
              <a:rPr lang="en-US" sz="2800" dirty="0">
                <a:solidFill>
                  <a:schemeClr val="bg1"/>
                </a:solidFill>
                <a:cs typeface="PT Bold Heading" pitchFamily="2" charset="-78"/>
              </a:rPr>
              <a:t>Inventive Principles</a:t>
            </a: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7" name="Rectangle 3"/>
          <p:cNvSpPr txBox="1">
            <a:spLocks noChangeArrowheads="1"/>
          </p:cNvSpPr>
          <p:nvPr/>
        </p:nvSpPr>
        <p:spPr bwMode="auto">
          <a:xfrm>
            <a:off x="2567609" y="2276873"/>
            <a:ext cx="7667823" cy="1954213"/>
          </a:xfrm>
          <a:prstGeom prst="rect">
            <a:avLst/>
          </a:prstGeom>
          <a:noFill/>
          <a:ln>
            <a:miter lim="800000"/>
            <a:headEnd/>
            <a:tailEnd/>
          </a:ln>
        </p:spPr>
        <p:txBody>
          <a:bodyPr vert="horz" wrap="square" lIns="91440" tIns="45720" rIns="91440" bIns="45720" numCol="1" rtlCol="1" anchor="t" anchorCtr="0" compatLnSpc="1">
            <a:prstTxWarp prst="textNoShape">
              <a:avLst/>
            </a:prstTxWarp>
            <a:normAutofit fontScale="92500"/>
          </a:bodyPr>
          <a:lstStyle/>
          <a:p>
            <a:pPr marL="990600" lvl="1" indent="-533400" algn="dist">
              <a:lnSpc>
                <a:spcPct val="80000"/>
              </a:lnSpc>
              <a:spcBef>
                <a:spcPct val="20000"/>
              </a:spcBef>
              <a:defRPr/>
            </a:pPr>
            <a:endParaRPr lang="ar-SA" sz="3600" dirty="0">
              <a:cs typeface="PT Bold Heading" pitchFamily="2" charset="-78"/>
            </a:endParaRPr>
          </a:p>
          <a:p>
            <a:pPr marL="990600" lvl="1" indent="-533400" algn="dist">
              <a:lnSpc>
                <a:spcPct val="80000"/>
              </a:lnSpc>
              <a:spcBef>
                <a:spcPct val="20000"/>
              </a:spcBef>
              <a:defRPr/>
            </a:pPr>
            <a:endParaRPr lang="ar-SA" sz="3600" dirty="0">
              <a:cs typeface="PT Bold Heading" pitchFamily="2" charset="-78"/>
            </a:endParaRPr>
          </a:p>
          <a:p>
            <a:pPr marL="990600" lvl="1" indent="-533400" algn="dist">
              <a:lnSpc>
                <a:spcPct val="80000"/>
              </a:lnSpc>
              <a:spcBef>
                <a:spcPct val="20000"/>
              </a:spcBef>
              <a:defRPr/>
            </a:pPr>
            <a:r>
              <a:rPr lang="ar-SA" sz="3600" dirty="0">
                <a:cs typeface="PT Bold Heading" pitchFamily="2" charset="-78"/>
              </a:rPr>
              <a:t>تمثل استخلاصاً تحليلياً لبراءة الاختراع لتحديد الصورة النهائية للعمل المرغوب أو المشكلة.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 calcmode="lin" valueType="num">
                                      <p:cBhvr additive="base">
                                        <p:cTn id="7" dur="500" fill="hold"/>
                                        <p:tgtEl>
                                          <p:spTgt spid="7">
                                            <p:txEl>
                                              <p:pRg st="2" end="2"/>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المبادئ الإبداعية</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graphicFrame>
        <p:nvGraphicFramePr>
          <p:cNvPr id="23554" name="Group 2"/>
          <p:cNvGraphicFramePr>
            <a:graphicFrameLocks noGrp="1"/>
          </p:cNvGraphicFramePr>
          <p:nvPr/>
        </p:nvGraphicFramePr>
        <p:xfrm>
          <a:off x="3359151" y="1557339"/>
          <a:ext cx="5400675" cy="4021141"/>
        </p:xfrm>
        <a:graphic>
          <a:graphicData uri="http://schemas.openxmlformats.org/drawingml/2006/table">
            <a:tbl>
              <a:tblPr rtl="1"/>
              <a:tblGrid>
                <a:gridCol w="2616200">
                  <a:extLst>
                    <a:ext uri="{9D8B030D-6E8A-4147-A177-3AD203B41FA5}">
                      <a16:colId xmlns:a16="http://schemas.microsoft.com/office/drawing/2014/main" val="20000"/>
                    </a:ext>
                  </a:extLst>
                </a:gridCol>
                <a:gridCol w="2784475">
                  <a:extLst>
                    <a:ext uri="{9D8B030D-6E8A-4147-A177-3AD203B41FA5}">
                      <a16:colId xmlns:a16="http://schemas.microsoft.com/office/drawing/2014/main" val="20001"/>
                    </a:ext>
                  </a:extLst>
                </a:gridCol>
              </a:tblGrid>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 التجزئة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11- المواجهة المسبقة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03225">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2- الاستخلاص</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12- تقليل التباين</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3- النوعية المكانية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13- القلب</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4- اللاتماثل</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14- التكوير</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03225">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5- الدمج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15- الدينامية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6- العمومية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16- الأعمال الجزئية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7- التعشيش</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17- البعد الآخر</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8- الوزن المضاد</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18- الاهتزاز الميكانيكي</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03225">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9- التمهيدية القبلية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19- العمل الفتري</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10- التمهيدية المضادة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20 – استمرار العمل المفيد</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المبادئ الإبداعية</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graphicFrame>
        <p:nvGraphicFramePr>
          <p:cNvPr id="24578" name="Group 2"/>
          <p:cNvGraphicFramePr>
            <a:graphicFrameLocks noGrp="1"/>
          </p:cNvGraphicFramePr>
          <p:nvPr/>
        </p:nvGraphicFramePr>
        <p:xfrm>
          <a:off x="3000375" y="1628775"/>
          <a:ext cx="6337300" cy="4016380"/>
        </p:xfrm>
        <a:graphic>
          <a:graphicData uri="http://schemas.openxmlformats.org/drawingml/2006/table">
            <a:tbl>
              <a:tblPr rtl="1"/>
              <a:tblGrid>
                <a:gridCol w="3070225">
                  <a:extLst>
                    <a:ext uri="{9D8B030D-6E8A-4147-A177-3AD203B41FA5}">
                      <a16:colId xmlns:a16="http://schemas.microsoft.com/office/drawing/2014/main" val="20000"/>
                    </a:ext>
                  </a:extLst>
                </a:gridCol>
                <a:gridCol w="3267075">
                  <a:extLst>
                    <a:ext uri="{9D8B030D-6E8A-4147-A177-3AD203B41FA5}">
                      <a16:colId xmlns:a16="http://schemas.microsoft.com/office/drawing/2014/main" val="20001"/>
                    </a:ext>
                  </a:extLst>
                </a:gridCol>
              </a:tblGrid>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21- القفز/ الاندفاع</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31 – المواد النفاذة / المسامية.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22- تحويل الضار إلى نافع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32- تغيير اللون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23- التغذية الراجعة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33- التجانس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24- الوسيط / الوساطة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34- النبذ والتجديد.</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25- الخدمة الذاتية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35- تغيير الخصائص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26- النسخ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36- الاستفادة من تحولات المادة.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27- استخدام البدائل الرخيصة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37- التمدد الحراري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28- استبدال النظم الميكانيكية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38 – المؤكسدات القوية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29- استخدام البناء الهوائي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39- الجو الخامل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0163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30- الأغشية المرنة والرقيقة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40- المواد المركبة .</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2595538" y="1000109"/>
            <a:ext cx="7215238" cy="452596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marL="990600" lvl="1" indent="-533400">
              <a:lnSpc>
                <a:spcPct val="80000"/>
              </a:lnSpc>
              <a:spcBef>
                <a:spcPct val="20000"/>
              </a:spcBef>
            </a:pPr>
            <a:r>
              <a:rPr lang="ar-SA" sz="2800" b="1" dirty="0">
                <a:solidFill>
                  <a:schemeClr val="bg1"/>
                </a:solidFill>
              </a:rPr>
              <a:t>                       </a:t>
            </a:r>
            <a:r>
              <a:rPr lang="ar-SA" sz="2800" b="1" dirty="0" err="1">
                <a:solidFill>
                  <a:schemeClr val="bg1"/>
                </a:solidFill>
              </a:rPr>
              <a:t>التناقضات:</a:t>
            </a:r>
            <a:r>
              <a:rPr lang="ar-SA" sz="2800" b="1" dirty="0">
                <a:solidFill>
                  <a:schemeClr val="bg1"/>
                </a:solidFill>
              </a:rPr>
              <a:t> </a:t>
            </a:r>
            <a:r>
              <a:rPr lang="en-US" sz="2800" b="1" dirty="0">
                <a:solidFill>
                  <a:schemeClr val="bg1"/>
                </a:solidFill>
              </a:rPr>
              <a:t>Contradictions</a:t>
            </a:r>
            <a:endParaRPr lang="ar-SA" sz="2800" b="1" dirty="0">
              <a:solidFill>
                <a:schemeClr val="bg1"/>
              </a:solidFill>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sp>
        <p:nvSpPr>
          <p:cNvPr id="7" name="Rectangle 3"/>
          <p:cNvSpPr txBox="1">
            <a:spLocks noChangeArrowheads="1"/>
          </p:cNvSpPr>
          <p:nvPr/>
        </p:nvSpPr>
        <p:spPr bwMode="auto">
          <a:xfrm>
            <a:off x="2279577" y="2276872"/>
            <a:ext cx="7955855" cy="3096344"/>
          </a:xfrm>
          <a:prstGeom prst="rect">
            <a:avLst/>
          </a:prstGeom>
          <a:noFill/>
          <a:ln>
            <a:miter lim="800000"/>
            <a:headEnd/>
            <a:tailEnd/>
          </a:ln>
        </p:spPr>
        <p:txBody>
          <a:bodyPr vert="horz" wrap="square" lIns="91440" tIns="45720" rIns="91440" bIns="45720" numCol="1" rtlCol="1" anchor="t" anchorCtr="0" compatLnSpc="1">
            <a:prstTxWarp prst="textNoShape">
              <a:avLst/>
            </a:prstTxWarp>
            <a:normAutofit fontScale="25000" lnSpcReduction="20000"/>
          </a:bodyPr>
          <a:lstStyle/>
          <a:p>
            <a:pPr marL="990600" lvl="1" indent="-533400" algn="dist">
              <a:lnSpc>
                <a:spcPct val="80000"/>
              </a:lnSpc>
              <a:spcBef>
                <a:spcPct val="20000"/>
              </a:spcBef>
              <a:defRPr/>
            </a:pPr>
            <a:endParaRPr lang="ar-SA" sz="3600" dirty="0">
              <a:cs typeface="PT Bold Heading" pitchFamily="2" charset="-78"/>
            </a:endParaRPr>
          </a:p>
          <a:p>
            <a:pPr marL="990600" lvl="1" indent="-533400" algn="dist">
              <a:lnSpc>
                <a:spcPct val="80000"/>
              </a:lnSpc>
              <a:spcBef>
                <a:spcPct val="20000"/>
              </a:spcBef>
              <a:defRPr/>
            </a:pPr>
            <a:endParaRPr lang="ar-SA" sz="3600" dirty="0">
              <a:cs typeface="PT Bold Heading" pitchFamily="2" charset="-78"/>
            </a:endParaRPr>
          </a:p>
          <a:p>
            <a:pPr marL="990600" lvl="1" indent="-533400">
              <a:lnSpc>
                <a:spcPct val="80000"/>
              </a:lnSpc>
              <a:spcBef>
                <a:spcPct val="20000"/>
              </a:spcBef>
            </a:pPr>
            <a:endParaRPr lang="ar-SA" sz="6300" dirty="0">
              <a:solidFill>
                <a:prstClr val="black"/>
              </a:solidFill>
            </a:endParaRPr>
          </a:p>
          <a:p>
            <a:pPr marL="990600" lvl="1" indent="-533400">
              <a:lnSpc>
                <a:spcPct val="80000"/>
              </a:lnSpc>
              <a:spcBef>
                <a:spcPct val="20000"/>
              </a:spcBef>
            </a:pPr>
            <a:r>
              <a:rPr lang="ar-SA" sz="8000" b="1" dirty="0">
                <a:solidFill>
                  <a:prstClr val="black"/>
                </a:solidFill>
              </a:rPr>
              <a:t>عندما يكون هناك حل إيجابي لمشكلة معينة في أي نظام أو جزء منه وينتج عن هذا الحل</a:t>
            </a:r>
          </a:p>
          <a:p>
            <a:pPr marL="990600" lvl="1" indent="-533400">
              <a:lnSpc>
                <a:spcPct val="80000"/>
              </a:lnSpc>
              <a:spcBef>
                <a:spcPct val="20000"/>
              </a:spcBef>
            </a:pPr>
            <a:r>
              <a:rPr lang="ar-SA" sz="8000" b="1" dirty="0">
                <a:solidFill>
                  <a:prstClr val="black"/>
                </a:solidFill>
              </a:rPr>
              <a:t> جانب سلبي في النظام أو أحد </a:t>
            </a:r>
            <a:r>
              <a:rPr lang="ar-SA" sz="8000" b="1" dirty="0" err="1">
                <a:solidFill>
                  <a:prstClr val="black"/>
                </a:solidFill>
              </a:rPr>
              <a:t>أجزائه </a:t>
            </a:r>
            <a:r>
              <a:rPr lang="ar-SA" sz="8000" b="1" dirty="0">
                <a:solidFill>
                  <a:prstClr val="black"/>
                </a:solidFill>
              </a:rPr>
              <a:t>(أي أن حل المشكلة يُسبب مشكلة أخرى)، عندئذ</a:t>
            </a:r>
          </a:p>
          <a:p>
            <a:pPr marL="990600" lvl="1" indent="-533400">
              <a:lnSpc>
                <a:spcPct val="80000"/>
              </a:lnSpc>
              <a:spcBef>
                <a:spcPct val="20000"/>
              </a:spcBef>
            </a:pPr>
            <a:r>
              <a:rPr lang="ar-SA" sz="8000" b="1" dirty="0">
                <a:solidFill>
                  <a:prstClr val="black"/>
                </a:solidFill>
              </a:rPr>
              <a:t> يتطلب حل المشكلة بطـريقة </a:t>
            </a:r>
            <a:r>
              <a:rPr lang="ar-SA" sz="8000" b="1" dirty="0" err="1">
                <a:solidFill>
                  <a:prstClr val="black"/>
                </a:solidFill>
              </a:rPr>
              <a:t>ابداعية </a:t>
            </a:r>
            <a:r>
              <a:rPr lang="ar-SA" sz="8000" b="1" dirty="0">
                <a:solidFill>
                  <a:prstClr val="black"/>
                </a:solidFill>
              </a:rPr>
              <a:t>(تحسين الشيء أو النظام أو جزء منـه دون التأثير </a:t>
            </a:r>
          </a:p>
          <a:p>
            <a:pPr marL="990600" lvl="1" indent="-533400">
              <a:lnSpc>
                <a:spcPct val="80000"/>
              </a:lnSpc>
              <a:spcBef>
                <a:spcPct val="20000"/>
              </a:spcBef>
            </a:pPr>
            <a:r>
              <a:rPr lang="ar-SA" sz="8000" b="1" dirty="0">
                <a:solidFill>
                  <a:prstClr val="black"/>
                </a:solidFill>
              </a:rPr>
              <a:t>سلباً على النظام ككل أجزائه</a:t>
            </a:r>
            <a:r>
              <a:rPr lang="ar-SA" sz="8000" b="1" dirty="0" err="1">
                <a:solidFill>
                  <a:prstClr val="black"/>
                </a:solidFill>
              </a:rPr>
              <a:t>).</a:t>
            </a:r>
            <a:r>
              <a:rPr lang="ar-SA" sz="8000" b="1" dirty="0">
                <a:solidFill>
                  <a:prstClr val="black"/>
                </a:solidFill>
              </a:rPr>
              <a:t> </a:t>
            </a:r>
          </a:p>
          <a:p>
            <a:pPr marL="990600" lvl="1" indent="-533400">
              <a:lnSpc>
                <a:spcPct val="80000"/>
              </a:lnSpc>
              <a:spcBef>
                <a:spcPct val="20000"/>
              </a:spcBef>
            </a:pPr>
            <a:r>
              <a:rPr lang="ar-SA" sz="8000" b="1" dirty="0">
                <a:solidFill>
                  <a:prstClr val="black"/>
                </a:solidFill>
              </a:rPr>
              <a:t> لذلـك عند إيجاد حل للمشكلة يجب أن نحدد التناقض الحاصل بسبب هذا الحل ونقوم </a:t>
            </a:r>
          </a:p>
          <a:p>
            <a:pPr marL="990600" lvl="1" indent="-533400">
              <a:lnSpc>
                <a:spcPct val="80000"/>
              </a:lnSpc>
              <a:spcBef>
                <a:spcPct val="20000"/>
              </a:spcBef>
            </a:pPr>
            <a:r>
              <a:rPr lang="ar-SA" sz="8000" b="1" dirty="0">
                <a:solidFill>
                  <a:prstClr val="black"/>
                </a:solidFill>
              </a:rPr>
              <a:t>بإزالته أو التخفــــيف </a:t>
            </a:r>
            <a:r>
              <a:rPr lang="ar-SA" sz="8000" b="1" dirty="0" err="1">
                <a:solidFill>
                  <a:prstClr val="black"/>
                </a:solidFill>
              </a:rPr>
              <a:t>منه  </a:t>
            </a:r>
            <a:r>
              <a:rPr lang="ar-SA" sz="8000" b="1" dirty="0">
                <a:solidFill>
                  <a:prstClr val="black"/>
                </a:solidFill>
              </a:rPr>
              <a:t>, أن التناقضات نتيجة حتمية للتطور الحاصل في النظم</a:t>
            </a:r>
            <a:r>
              <a:rPr lang="ar-SA" sz="4800" b="1" dirty="0" err="1">
                <a:cs typeface="PT Bold Heading" pitchFamily="2" charset="-78"/>
              </a:rPr>
              <a:t>.</a:t>
            </a:r>
            <a:endParaRPr lang="ar-SA" sz="4800" b="1" dirty="0">
              <a:cs typeface="PT Bold Heading"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 calcmode="lin" valueType="num">
                                      <p:cBhvr additive="base">
                                        <p:cTn id="7" dur="500" fill="hold"/>
                                        <p:tgtEl>
                                          <p:spTgt spid="7">
                                            <p:txEl>
                                              <p:pRg st="3" end="3"/>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
                                            <p:txEl>
                                              <p:pRg st="3" end="3"/>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anim calcmode="lin" valueType="num">
                                      <p:cBhvr additive="base">
                                        <p:cTn id="11" dur="500" fill="hold"/>
                                        <p:tgtEl>
                                          <p:spTgt spid="7">
                                            <p:txEl>
                                              <p:pRg st="4" end="4"/>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7">
                                            <p:txEl>
                                              <p:pRg st="4" end="4"/>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anim calcmode="lin" valueType="num">
                                      <p:cBhvr additive="base">
                                        <p:cTn id="15" dur="500" fill="hold"/>
                                        <p:tgtEl>
                                          <p:spTgt spid="7">
                                            <p:txEl>
                                              <p:pRg st="5" end="5"/>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7">
                                            <p:txEl>
                                              <p:pRg st="5" end="5"/>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anim calcmode="lin" valueType="num">
                                      <p:cBhvr additive="base">
                                        <p:cTn id="19" dur="500" fill="hold"/>
                                        <p:tgtEl>
                                          <p:spTgt spid="7">
                                            <p:txEl>
                                              <p:pRg st="6" end="6"/>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
                                            <p:txEl>
                                              <p:pRg st="6" end="6"/>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xEl>
                                              <p:pRg st="7" end="7"/>
                                            </p:txEl>
                                          </p:spTgt>
                                        </p:tgtEl>
                                        <p:attrNameLst>
                                          <p:attrName>style.visibility</p:attrName>
                                        </p:attrNameLst>
                                      </p:cBhvr>
                                      <p:to>
                                        <p:strVal val="visible"/>
                                      </p:to>
                                    </p:set>
                                    <p:anim calcmode="lin" valueType="num">
                                      <p:cBhvr additive="base">
                                        <p:cTn id="23" dur="500" fill="hold"/>
                                        <p:tgtEl>
                                          <p:spTgt spid="7">
                                            <p:txEl>
                                              <p:pRg st="7" end="7"/>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7">
                                            <p:txEl>
                                              <p:pRg st="7" end="7"/>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7">
                                            <p:txEl>
                                              <p:pRg st="8" end="8"/>
                                            </p:txEl>
                                          </p:spTgt>
                                        </p:tgtEl>
                                        <p:attrNameLst>
                                          <p:attrName>style.visibility</p:attrName>
                                        </p:attrNameLst>
                                      </p:cBhvr>
                                      <p:to>
                                        <p:strVal val="visible"/>
                                      </p:to>
                                    </p:set>
                                    <p:anim calcmode="lin" valueType="num">
                                      <p:cBhvr additive="base">
                                        <p:cTn id="27" dur="500" fill="hold"/>
                                        <p:tgtEl>
                                          <p:spTgt spid="7">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7">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نظرية تريز</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grpSp>
        <p:nvGrpSpPr>
          <p:cNvPr id="19458" name="Group 31"/>
          <p:cNvGrpSpPr>
            <a:grpSpLocks/>
          </p:cNvGrpSpPr>
          <p:nvPr/>
        </p:nvGrpSpPr>
        <p:grpSpPr bwMode="auto">
          <a:xfrm>
            <a:off x="6721475" y="2501900"/>
            <a:ext cx="2965450" cy="1246188"/>
            <a:chOff x="500034" y="3429000"/>
            <a:chExt cx="2786081" cy="1428760"/>
          </a:xfrm>
        </p:grpSpPr>
        <p:sp>
          <p:nvSpPr>
            <p:cNvPr id="30" name="Rounded Rectangle 29"/>
            <p:cNvSpPr/>
            <p:nvPr/>
          </p:nvSpPr>
          <p:spPr>
            <a:xfrm>
              <a:off x="500034" y="3429000"/>
              <a:ext cx="2786081" cy="658124"/>
            </a:xfrm>
            <a:prstGeom prst="roundRect">
              <a:avLst/>
            </a:prstGeom>
            <a:ln/>
          </p:spPr>
          <p:style>
            <a:lnRef idx="0">
              <a:schemeClr val="accent3"/>
            </a:lnRef>
            <a:fillRef idx="3">
              <a:schemeClr val="accent3"/>
            </a:fillRef>
            <a:effectRef idx="3">
              <a:schemeClr val="accent3"/>
            </a:effectRef>
            <a:fontRef idx="minor">
              <a:schemeClr val="lt1"/>
            </a:fontRef>
          </p:style>
        </p:sp>
        <p:sp>
          <p:nvSpPr>
            <p:cNvPr id="28" name="Rounded Rectangle 27"/>
            <p:cNvSpPr/>
            <p:nvPr/>
          </p:nvSpPr>
          <p:spPr>
            <a:xfrm>
              <a:off x="500034" y="4199636"/>
              <a:ext cx="2786081" cy="658124"/>
            </a:xfrm>
            <a:prstGeom prst="roundRect">
              <a:avLst/>
            </a:prstGeom>
            <a:ln/>
          </p:spPr>
          <p:style>
            <a:lnRef idx="0">
              <a:schemeClr val="accent3"/>
            </a:lnRef>
            <a:fillRef idx="3">
              <a:schemeClr val="accent3"/>
            </a:fillRef>
            <a:effectRef idx="3">
              <a:schemeClr val="accent3"/>
            </a:effectRef>
            <a:fontRef idx="minor">
              <a:schemeClr val="lt1"/>
            </a:fontRef>
          </p:style>
        </p:sp>
      </p:grpSp>
      <p:sp>
        <p:nvSpPr>
          <p:cNvPr id="38" name="Rounded Rectangle 37"/>
          <p:cNvSpPr/>
          <p:nvPr/>
        </p:nvSpPr>
        <p:spPr>
          <a:xfrm>
            <a:off x="9788551" y="3249957"/>
            <a:ext cx="500066" cy="408623"/>
          </a:xfrm>
          <a:prstGeom prst="roundRect">
            <a:avLst/>
          </a:prstGeom>
          <a:gradFill flip="none" rotWithShape="1">
            <a:gsLst>
              <a:gs pos="0">
                <a:srgbClr val="90B54D">
                  <a:shade val="30000"/>
                  <a:satMod val="115000"/>
                </a:srgbClr>
              </a:gs>
              <a:gs pos="50000">
                <a:srgbClr val="90B54D">
                  <a:shade val="67500"/>
                  <a:satMod val="115000"/>
                </a:srgbClr>
              </a:gs>
              <a:gs pos="100000">
                <a:srgbClr val="90B54D">
                  <a:shade val="100000"/>
                  <a:satMod val="115000"/>
                </a:srgbClr>
              </a:gs>
            </a:gsLst>
            <a:lin ang="16200000" scaled="1"/>
            <a:tileRect/>
          </a:gradFill>
          <a:scene3d>
            <a:camera prst="orthographicFront">
              <a:rot lat="0" lon="0" rev="0"/>
            </a:camera>
            <a:lightRig rig="threePt" dir="t">
              <a:rot lat="0" lon="0" rev="1200000"/>
            </a:lightRig>
          </a:scene3d>
          <a:sp3d>
            <a:bevelT w="63500" h="25400" prst="riblet"/>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algn="ctr" rtl="0" fontAlgn="base">
              <a:spcBef>
                <a:spcPct val="0"/>
              </a:spcBef>
              <a:spcAft>
                <a:spcPct val="0"/>
              </a:spcAft>
            </a:pPr>
            <a:endParaRPr lang="en-US">
              <a:solidFill>
                <a:schemeClr val="tx1"/>
              </a:solidFill>
              <a:latin typeface="Arial" pitchFamily="34" charset="0"/>
              <a:cs typeface="Arial" pitchFamily="34" charset="0"/>
            </a:endParaRPr>
          </a:p>
        </p:txBody>
      </p:sp>
      <p:sp>
        <p:nvSpPr>
          <p:cNvPr id="19468" name="Text Box 12"/>
          <p:cNvSpPr txBox="1">
            <a:spLocks noChangeArrowheads="1"/>
          </p:cNvSpPr>
          <p:nvPr/>
        </p:nvSpPr>
        <p:spPr bwMode="auto">
          <a:xfrm>
            <a:off x="9799673" y="3262313"/>
            <a:ext cx="431800" cy="5191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en-US" sz="2800">
                <a:latin typeface="Arial" pitchFamily="34" charset="0"/>
                <a:cs typeface="Arial" pitchFamily="34" charset="0"/>
              </a:rPr>
              <a:t>2</a:t>
            </a:r>
            <a:endParaRPr lang="en-US">
              <a:latin typeface="Arial" pitchFamily="34" charset="0"/>
              <a:cs typeface="Arial" pitchFamily="34" charset="0"/>
            </a:endParaRPr>
          </a:p>
        </p:txBody>
      </p:sp>
      <p:sp>
        <p:nvSpPr>
          <p:cNvPr id="19469" name="Text Box 13"/>
          <p:cNvSpPr txBox="1">
            <a:spLocks noChangeArrowheads="1"/>
          </p:cNvSpPr>
          <p:nvPr/>
        </p:nvSpPr>
        <p:spPr bwMode="auto">
          <a:xfrm>
            <a:off x="6881813" y="2606676"/>
            <a:ext cx="2525712"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a:latin typeface="Arial" pitchFamily="34" charset="0"/>
                <a:cs typeface="PT Bold Heading" pitchFamily="2" charset="-78"/>
              </a:rPr>
              <a:t>منهجية منتظمة</a:t>
            </a:r>
            <a:endParaRPr lang="en-US">
              <a:latin typeface="Arial" pitchFamily="34" charset="0"/>
              <a:cs typeface="Arial" pitchFamily="34" charset="0"/>
            </a:endParaRPr>
          </a:p>
        </p:txBody>
      </p:sp>
      <p:sp>
        <p:nvSpPr>
          <p:cNvPr id="19470" name="Text Box 14"/>
          <p:cNvSpPr txBox="1">
            <a:spLocks noChangeArrowheads="1"/>
          </p:cNvSpPr>
          <p:nvPr/>
        </p:nvSpPr>
        <p:spPr bwMode="auto">
          <a:xfrm>
            <a:off x="6816726" y="3333751"/>
            <a:ext cx="2525713"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a:latin typeface="Arial" pitchFamily="34" charset="0"/>
                <a:cs typeface="PT Bold Heading" pitchFamily="2" charset="-78"/>
              </a:rPr>
              <a:t>ذات توجه انساني</a:t>
            </a:r>
            <a:endParaRPr lang="en-US">
              <a:latin typeface="Arial" pitchFamily="34" charset="0"/>
              <a:cs typeface="Arial" pitchFamily="34" charset="0"/>
            </a:endParaRPr>
          </a:p>
        </p:txBody>
      </p:sp>
      <p:sp>
        <p:nvSpPr>
          <p:cNvPr id="2" name="Rounded Rectangle 37"/>
          <p:cNvSpPr/>
          <p:nvPr/>
        </p:nvSpPr>
        <p:spPr>
          <a:xfrm>
            <a:off x="9788551" y="2600669"/>
            <a:ext cx="500066" cy="408623"/>
          </a:xfrm>
          <a:prstGeom prst="roundRect">
            <a:avLst/>
          </a:prstGeom>
          <a:gradFill flip="none" rotWithShape="1">
            <a:gsLst>
              <a:gs pos="0">
                <a:srgbClr val="90B54D">
                  <a:shade val="30000"/>
                  <a:satMod val="115000"/>
                </a:srgbClr>
              </a:gs>
              <a:gs pos="50000">
                <a:srgbClr val="90B54D">
                  <a:shade val="67500"/>
                  <a:satMod val="115000"/>
                </a:srgbClr>
              </a:gs>
              <a:gs pos="100000">
                <a:srgbClr val="90B54D">
                  <a:shade val="100000"/>
                  <a:satMod val="115000"/>
                </a:srgbClr>
              </a:gs>
            </a:gsLst>
            <a:lin ang="16200000" scaled="1"/>
            <a:tileRect/>
          </a:gradFill>
          <a:scene3d>
            <a:camera prst="orthographicFront">
              <a:rot lat="0" lon="0" rev="0"/>
            </a:camera>
            <a:lightRig rig="threePt" dir="t">
              <a:rot lat="0" lon="0" rev="1200000"/>
            </a:lightRig>
          </a:scene3d>
          <a:sp3d>
            <a:bevelT w="63500" h="25400" prst="riblet"/>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algn="ctr" rtl="0" fontAlgn="base">
              <a:spcBef>
                <a:spcPct val="0"/>
              </a:spcBef>
              <a:spcAft>
                <a:spcPct val="0"/>
              </a:spcAft>
            </a:pPr>
            <a:endParaRPr lang="en-US">
              <a:solidFill>
                <a:schemeClr val="tx1"/>
              </a:solidFill>
              <a:latin typeface="Arial" pitchFamily="34" charset="0"/>
              <a:cs typeface="Arial" pitchFamily="34" charset="0"/>
            </a:endParaRPr>
          </a:p>
        </p:txBody>
      </p:sp>
      <p:sp>
        <p:nvSpPr>
          <p:cNvPr id="19474" name="Text Box 18"/>
          <p:cNvSpPr txBox="1">
            <a:spLocks noChangeArrowheads="1"/>
          </p:cNvSpPr>
          <p:nvPr/>
        </p:nvSpPr>
        <p:spPr bwMode="auto">
          <a:xfrm>
            <a:off x="9764748" y="2573338"/>
            <a:ext cx="431800" cy="5191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en-US" sz="2800">
                <a:latin typeface="Arial" pitchFamily="34" charset="0"/>
                <a:cs typeface="Arial" pitchFamily="34" charset="0"/>
              </a:rPr>
              <a:t>1</a:t>
            </a:r>
            <a:endParaRPr lang="en-US">
              <a:latin typeface="Arial" pitchFamily="34" charset="0"/>
              <a:cs typeface="Arial" pitchFamily="34" charset="0"/>
            </a:endParaRPr>
          </a:p>
        </p:txBody>
      </p:sp>
      <p:sp>
        <p:nvSpPr>
          <p:cNvPr id="3" name="Rounded Rectangle 29"/>
          <p:cNvSpPr/>
          <p:nvPr/>
        </p:nvSpPr>
        <p:spPr>
          <a:xfrm>
            <a:off x="6744021" y="3796954"/>
            <a:ext cx="2964641" cy="574005"/>
          </a:xfrm>
          <a:prstGeom prst="roundRect">
            <a:avLst/>
          </a:prstGeom>
          <a:ln/>
        </p:spPr>
        <p:style>
          <a:lnRef idx="0">
            <a:schemeClr val="accent3"/>
          </a:lnRef>
          <a:fillRef idx="3">
            <a:schemeClr val="accent3"/>
          </a:fillRef>
          <a:effectRef idx="3">
            <a:schemeClr val="accent3"/>
          </a:effectRef>
          <a:fontRef idx="minor">
            <a:schemeClr val="lt1"/>
          </a:fontRef>
        </p:style>
      </p:sp>
      <p:sp>
        <p:nvSpPr>
          <p:cNvPr id="4" name="Rounded Rectangle 27"/>
          <p:cNvSpPr/>
          <p:nvPr/>
        </p:nvSpPr>
        <p:spPr>
          <a:xfrm>
            <a:off x="6744021" y="4469090"/>
            <a:ext cx="2964641" cy="574005"/>
          </a:xfrm>
          <a:prstGeom prst="roundRect">
            <a:avLst/>
          </a:prstGeom>
          <a:ln/>
        </p:spPr>
        <p:style>
          <a:lnRef idx="0">
            <a:schemeClr val="accent3"/>
          </a:lnRef>
          <a:fillRef idx="3">
            <a:schemeClr val="accent3"/>
          </a:fillRef>
          <a:effectRef idx="3">
            <a:schemeClr val="accent3"/>
          </a:effectRef>
          <a:fontRef idx="minor">
            <a:schemeClr val="lt1"/>
          </a:fontRef>
        </p:style>
      </p:sp>
      <p:sp>
        <p:nvSpPr>
          <p:cNvPr id="5" name="Rounded Rectangle 37"/>
          <p:cNvSpPr/>
          <p:nvPr/>
        </p:nvSpPr>
        <p:spPr>
          <a:xfrm>
            <a:off x="9810776" y="4545357"/>
            <a:ext cx="500066" cy="408623"/>
          </a:xfrm>
          <a:prstGeom prst="roundRect">
            <a:avLst/>
          </a:prstGeom>
          <a:gradFill flip="none" rotWithShape="1">
            <a:gsLst>
              <a:gs pos="0">
                <a:srgbClr val="90B54D">
                  <a:shade val="30000"/>
                  <a:satMod val="115000"/>
                </a:srgbClr>
              </a:gs>
              <a:gs pos="50000">
                <a:srgbClr val="90B54D">
                  <a:shade val="67500"/>
                  <a:satMod val="115000"/>
                </a:srgbClr>
              </a:gs>
              <a:gs pos="100000">
                <a:srgbClr val="90B54D">
                  <a:shade val="100000"/>
                  <a:satMod val="115000"/>
                </a:srgbClr>
              </a:gs>
            </a:gsLst>
            <a:lin ang="16200000" scaled="1"/>
            <a:tileRect/>
          </a:gradFill>
          <a:scene3d>
            <a:camera prst="orthographicFront">
              <a:rot lat="0" lon="0" rev="0"/>
            </a:camera>
            <a:lightRig rig="threePt" dir="t">
              <a:rot lat="0" lon="0" rev="1200000"/>
            </a:lightRig>
          </a:scene3d>
          <a:sp3d>
            <a:bevelT w="63500" h="25400" prst="riblet"/>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algn="ctr" rtl="0" fontAlgn="base">
              <a:spcBef>
                <a:spcPct val="0"/>
              </a:spcBef>
              <a:spcAft>
                <a:spcPct val="0"/>
              </a:spcAft>
            </a:pPr>
            <a:endParaRPr lang="en-US">
              <a:solidFill>
                <a:schemeClr val="tx1"/>
              </a:solidFill>
              <a:latin typeface="Arial" pitchFamily="34" charset="0"/>
              <a:cs typeface="Arial" pitchFamily="34" charset="0"/>
            </a:endParaRPr>
          </a:p>
        </p:txBody>
      </p:sp>
      <p:sp>
        <p:nvSpPr>
          <p:cNvPr id="19484" name="Text Box 28"/>
          <p:cNvSpPr txBox="1">
            <a:spLocks noChangeArrowheads="1"/>
          </p:cNvSpPr>
          <p:nvPr/>
        </p:nvSpPr>
        <p:spPr bwMode="auto">
          <a:xfrm>
            <a:off x="9821898" y="4557713"/>
            <a:ext cx="431800" cy="5191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en-US" sz="2800">
                <a:latin typeface="Arial" pitchFamily="34" charset="0"/>
                <a:cs typeface="Arial" pitchFamily="34" charset="0"/>
              </a:rPr>
              <a:t>4</a:t>
            </a:r>
            <a:endParaRPr lang="en-US">
              <a:latin typeface="Arial" pitchFamily="34" charset="0"/>
              <a:cs typeface="Arial" pitchFamily="34" charset="0"/>
            </a:endParaRPr>
          </a:p>
        </p:txBody>
      </p:sp>
      <p:sp>
        <p:nvSpPr>
          <p:cNvPr id="19485" name="Text Box 29"/>
          <p:cNvSpPr txBox="1">
            <a:spLocks noChangeArrowheads="1"/>
          </p:cNvSpPr>
          <p:nvPr/>
        </p:nvSpPr>
        <p:spPr bwMode="auto">
          <a:xfrm>
            <a:off x="6954838" y="3902076"/>
            <a:ext cx="2525712"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a:latin typeface="Arial" pitchFamily="34" charset="0"/>
                <a:cs typeface="PT Bold Heading" pitchFamily="2" charset="-78"/>
              </a:rPr>
              <a:t>تستند إلى قاعدة معرفية</a:t>
            </a:r>
            <a:endParaRPr lang="en-US">
              <a:latin typeface="Arial" pitchFamily="34" charset="0"/>
              <a:cs typeface="Arial" pitchFamily="34" charset="0"/>
            </a:endParaRPr>
          </a:p>
        </p:txBody>
      </p:sp>
      <p:sp>
        <p:nvSpPr>
          <p:cNvPr id="19486" name="Text Box 30"/>
          <p:cNvSpPr txBox="1">
            <a:spLocks noChangeArrowheads="1"/>
          </p:cNvSpPr>
          <p:nvPr/>
        </p:nvSpPr>
        <p:spPr bwMode="auto">
          <a:xfrm>
            <a:off x="6954838" y="4629151"/>
            <a:ext cx="2525712"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a:latin typeface="Arial" pitchFamily="34" charset="0"/>
                <a:cs typeface="PT Bold Heading" pitchFamily="2" charset="-78"/>
              </a:rPr>
              <a:t>تركز على اكتشاف التناقض</a:t>
            </a:r>
            <a:endParaRPr lang="en-US">
              <a:latin typeface="Arial" pitchFamily="34" charset="0"/>
              <a:cs typeface="Arial" pitchFamily="34" charset="0"/>
            </a:endParaRPr>
          </a:p>
        </p:txBody>
      </p:sp>
      <p:sp>
        <p:nvSpPr>
          <p:cNvPr id="6" name="Rounded Rectangle 37"/>
          <p:cNvSpPr/>
          <p:nvPr/>
        </p:nvSpPr>
        <p:spPr>
          <a:xfrm>
            <a:off x="9810776" y="3896069"/>
            <a:ext cx="500066" cy="408623"/>
          </a:xfrm>
          <a:prstGeom prst="roundRect">
            <a:avLst/>
          </a:prstGeom>
          <a:gradFill flip="none" rotWithShape="1">
            <a:gsLst>
              <a:gs pos="0">
                <a:srgbClr val="90B54D">
                  <a:shade val="30000"/>
                  <a:satMod val="115000"/>
                </a:srgbClr>
              </a:gs>
              <a:gs pos="50000">
                <a:srgbClr val="90B54D">
                  <a:shade val="67500"/>
                  <a:satMod val="115000"/>
                </a:srgbClr>
              </a:gs>
              <a:gs pos="100000">
                <a:srgbClr val="90B54D">
                  <a:shade val="100000"/>
                  <a:satMod val="115000"/>
                </a:srgbClr>
              </a:gs>
            </a:gsLst>
            <a:lin ang="16200000" scaled="1"/>
            <a:tileRect/>
          </a:gradFill>
          <a:scene3d>
            <a:camera prst="orthographicFront">
              <a:rot lat="0" lon="0" rev="0"/>
            </a:camera>
            <a:lightRig rig="threePt" dir="t">
              <a:rot lat="0" lon="0" rev="1200000"/>
            </a:lightRig>
          </a:scene3d>
          <a:sp3d>
            <a:bevelT w="63500" h="25400" prst="riblet"/>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algn="ctr" rtl="0" fontAlgn="base">
              <a:spcBef>
                <a:spcPct val="0"/>
              </a:spcBef>
              <a:spcAft>
                <a:spcPct val="0"/>
              </a:spcAft>
            </a:pPr>
            <a:endParaRPr lang="en-US">
              <a:solidFill>
                <a:schemeClr val="tx1"/>
              </a:solidFill>
              <a:latin typeface="Arial" pitchFamily="34" charset="0"/>
              <a:cs typeface="Arial" pitchFamily="34" charset="0"/>
            </a:endParaRPr>
          </a:p>
        </p:txBody>
      </p:sp>
      <p:sp>
        <p:nvSpPr>
          <p:cNvPr id="19490" name="Text Box 34"/>
          <p:cNvSpPr txBox="1">
            <a:spLocks noChangeArrowheads="1"/>
          </p:cNvSpPr>
          <p:nvPr/>
        </p:nvSpPr>
        <p:spPr bwMode="auto">
          <a:xfrm>
            <a:off x="9786973" y="3868738"/>
            <a:ext cx="431800" cy="5191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en-US" sz="2800">
                <a:latin typeface="Arial" pitchFamily="34" charset="0"/>
                <a:cs typeface="Arial" pitchFamily="34" charset="0"/>
              </a:rPr>
              <a:t>3</a:t>
            </a:r>
            <a:endParaRPr lang="en-US">
              <a:latin typeface="Arial" pitchFamily="34" charset="0"/>
              <a:cs typeface="Arial" pitchFamily="34" charset="0"/>
            </a:endParaRPr>
          </a:p>
        </p:txBody>
      </p:sp>
      <p:grpSp>
        <p:nvGrpSpPr>
          <p:cNvPr id="19491" name="Group 31"/>
          <p:cNvGrpSpPr>
            <a:grpSpLocks/>
          </p:cNvGrpSpPr>
          <p:nvPr/>
        </p:nvGrpSpPr>
        <p:grpSpPr bwMode="auto">
          <a:xfrm>
            <a:off x="2517775" y="2501900"/>
            <a:ext cx="2965450" cy="1246188"/>
            <a:chOff x="500034" y="3429000"/>
            <a:chExt cx="2786081" cy="1428760"/>
          </a:xfrm>
        </p:grpSpPr>
        <p:sp>
          <p:nvSpPr>
            <p:cNvPr id="7" name="Rounded Rectangle 29"/>
            <p:cNvSpPr/>
            <p:nvPr/>
          </p:nvSpPr>
          <p:spPr>
            <a:xfrm>
              <a:off x="500034" y="3429000"/>
              <a:ext cx="2786081" cy="658124"/>
            </a:xfrm>
            <a:prstGeom prst="roundRect">
              <a:avLst/>
            </a:prstGeom>
            <a:ln/>
          </p:spPr>
          <p:style>
            <a:lnRef idx="0">
              <a:schemeClr val="accent3"/>
            </a:lnRef>
            <a:fillRef idx="3">
              <a:schemeClr val="accent3"/>
            </a:fillRef>
            <a:effectRef idx="3">
              <a:schemeClr val="accent3"/>
            </a:effectRef>
            <a:fontRef idx="minor">
              <a:schemeClr val="lt1"/>
            </a:fontRef>
          </p:style>
        </p:sp>
        <p:sp>
          <p:nvSpPr>
            <p:cNvPr id="8" name="Rounded Rectangle 27"/>
            <p:cNvSpPr/>
            <p:nvPr/>
          </p:nvSpPr>
          <p:spPr>
            <a:xfrm>
              <a:off x="500034" y="4199636"/>
              <a:ext cx="2786081" cy="658124"/>
            </a:xfrm>
            <a:prstGeom prst="roundRect">
              <a:avLst/>
            </a:prstGeom>
            <a:ln/>
          </p:spPr>
          <p:style>
            <a:lnRef idx="0">
              <a:schemeClr val="accent3"/>
            </a:lnRef>
            <a:fillRef idx="3">
              <a:schemeClr val="accent3"/>
            </a:fillRef>
            <a:effectRef idx="3">
              <a:schemeClr val="accent3"/>
            </a:effectRef>
            <a:fontRef idx="minor">
              <a:schemeClr val="lt1"/>
            </a:fontRef>
          </p:style>
        </p:sp>
      </p:grpSp>
      <p:sp>
        <p:nvSpPr>
          <p:cNvPr id="9" name="Rounded Rectangle 37"/>
          <p:cNvSpPr/>
          <p:nvPr/>
        </p:nvSpPr>
        <p:spPr>
          <a:xfrm>
            <a:off x="5573709" y="3249957"/>
            <a:ext cx="500066" cy="408623"/>
          </a:xfrm>
          <a:prstGeom prst="roundRect">
            <a:avLst/>
          </a:prstGeom>
          <a:gradFill flip="none" rotWithShape="1">
            <a:gsLst>
              <a:gs pos="0">
                <a:srgbClr val="90B54D">
                  <a:shade val="30000"/>
                  <a:satMod val="115000"/>
                </a:srgbClr>
              </a:gs>
              <a:gs pos="50000">
                <a:srgbClr val="90B54D">
                  <a:shade val="67500"/>
                  <a:satMod val="115000"/>
                </a:srgbClr>
              </a:gs>
              <a:gs pos="100000">
                <a:srgbClr val="90B54D">
                  <a:shade val="100000"/>
                  <a:satMod val="115000"/>
                </a:srgbClr>
              </a:gs>
            </a:gsLst>
            <a:lin ang="16200000" scaled="1"/>
            <a:tileRect/>
          </a:gradFill>
          <a:scene3d>
            <a:camera prst="orthographicFront">
              <a:rot lat="0" lon="0" rev="0"/>
            </a:camera>
            <a:lightRig rig="threePt" dir="t">
              <a:rot lat="0" lon="0" rev="1200000"/>
            </a:lightRig>
          </a:scene3d>
          <a:sp3d>
            <a:bevelT w="63500" h="25400" prst="riblet"/>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algn="ctr" rtl="0" fontAlgn="base">
              <a:spcBef>
                <a:spcPct val="0"/>
              </a:spcBef>
              <a:spcAft>
                <a:spcPct val="0"/>
              </a:spcAft>
            </a:pPr>
            <a:endParaRPr lang="en-US">
              <a:solidFill>
                <a:schemeClr val="tx1"/>
              </a:solidFill>
              <a:latin typeface="Arial" pitchFamily="34" charset="0"/>
              <a:cs typeface="Arial" pitchFamily="34" charset="0"/>
            </a:endParaRPr>
          </a:p>
        </p:txBody>
      </p:sp>
      <p:sp>
        <p:nvSpPr>
          <p:cNvPr id="19501" name="Text Box 45"/>
          <p:cNvSpPr txBox="1">
            <a:spLocks noChangeArrowheads="1"/>
          </p:cNvSpPr>
          <p:nvPr/>
        </p:nvSpPr>
        <p:spPr bwMode="auto">
          <a:xfrm>
            <a:off x="5584831" y="3262313"/>
            <a:ext cx="431800" cy="5191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en-US" sz="2800">
                <a:latin typeface="Arial" pitchFamily="34" charset="0"/>
                <a:cs typeface="Arial" pitchFamily="34" charset="0"/>
              </a:rPr>
              <a:t>6</a:t>
            </a:r>
            <a:endParaRPr lang="en-US">
              <a:latin typeface="Arial" pitchFamily="34" charset="0"/>
              <a:cs typeface="Arial" pitchFamily="34" charset="0"/>
            </a:endParaRPr>
          </a:p>
        </p:txBody>
      </p:sp>
      <p:sp>
        <p:nvSpPr>
          <p:cNvPr id="19502" name="Text Box 46"/>
          <p:cNvSpPr txBox="1">
            <a:spLocks noChangeArrowheads="1"/>
          </p:cNvSpPr>
          <p:nvPr/>
        </p:nvSpPr>
        <p:spPr bwMode="auto">
          <a:xfrm>
            <a:off x="2706688" y="2606676"/>
            <a:ext cx="2525712"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a:latin typeface="Arial" pitchFamily="34" charset="0"/>
                <a:cs typeface="PT Bold Heading" pitchFamily="2" charset="-78"/>
              </a:rPr>
              <a:t>تركز على الحل المثالي</a:t>
            </a:r>
            <a:endParaRPr lang="en-US">
              <a:latin typeface="Arial" pitchFamily="34" charset="0"/>
              <a:cs typeface="Arial" pitchFamily="34" charset="0"/>
            </a:endParaRPr>
          </a:p>
        </p:txBody>
      </p:sp>
      <p:sp>
        <p:nvSpPr>
          <p:cNvPr id="19503" name="Text Box 47"/>
          <p:cNvSpPr txBox="1">
            <a:spLocks noChangeArrowheads="1"/>
          </p:cNvSpPr>
          <p:nvPr/>
        </p:nvSpPr>
        <p:spPr bwMode="auto">
          <a:xfrm>
            <a:off x="2706688" y="3333751"/>
            <a:ext cx="2525712"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a:latin typeface="Arial" pitchFamily="34" charset="0"/>
                <a:cs typeface="PT Bold Heading" pitchFamily="2" charset="-78"/>
              </a:rPr>
              <a:t>ترى أن النظم تتطور</a:t>
            </a:r>
            <a:endParaRPr lang="en-US">
              <a:latin typeface="Arial" pitchFamily="34" charset="0"/>
              <a:cs typeface="Arial" pitchFamily="34" charset="0"/>
            </a:endParaRPr>
          </a:p>
        </p:txBody>
      </p:sp>
      <p:sp>
        <p:nvSpPr>
          <p:cNvPr id="10" name="Rounded Rectangle 37"/>
          <p:cNvSpPr/>
          <p:nvPr/>
        </p:nvSpPr>
        <p:spPr>
          <a:xfrm>
            <a:off x="5573709" y="2600669"/>
            <a:ext cx="500066" cy="408623"/>
          </a:xfrm>
          <a:prstGeom prst="roundRect">
            <a:avLst/>
          </a:prstGeom>
          <a:gradFill flip="none" rotWithShape="1">
            <a:gsLst>
              <a:gs pos="0">
                <a:srgbClr val="90B54D">
                  <a:shade val="30000"/>
                  <a:satMod val="115000"/>
                </a:srgbClr>
              </a:gs>
              <a:gs pos="50000">
                <a:srgbClr val="90B54D">
                  <a:shade val="67500"/>
                  <a:satMod val="115000"/>
                </a:srgbClr>
              </a:gs>
              <a:gs pos="100000">
                <a:srgbClr val="90B54D">
                  <a:shade val="100000"/>
                  <a:satMod val="115000"/>
                </a:srgbClr>
              </a:gs>
            </a:gsLst>
            <a:lin ang="16200000" scaled="1"/>
            <a:tileRect/>
          </a:gradFill>
          <a:scene3d>
            <a:camera prst="orthographicFront">
              <a:rot lat="0" lon="0" rev="0"/>
            </a:camera>
            <a:lightRig rig="threePt" dir="t">
              <a:rot lat="0" lon="0" rev="1200000"/>
            </a:lightRig>
          </a:scene3d>
          <a:sp3d>
            <a:bevelT w="63500" h="25400" prst="riblet"/>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algn="ctr" rtl="0" fontAlgn="base">
              <a:spcBef>
                <a:spcPct val="0"/>
              </a:spcBef>
              <a:spcAft>
                <a:spcPct val="0"/>
              </a:spcAft>
            </a:pPr>
            <a:endParaRPr lang="en-US">
              <a:solidFill>
                <a:schemeClr val="tx1"/>
              </a:solidFill>
              <a:latin typeface="Arial" pitchFamily="34" charset="0"/>
              <a:cs typeface="Arial" pitchFamily="34" charset="0"/>
            </a:endParaRPr>
          </a:p>
        </p:txBody>
      </p:sp>
      <p:sp>
        <p:nvSpPr>
          <p:cNvPr id="19507" name="Text Box 51"/>
          <p:cNvSpPr txBox="1">
            <a:spLocks noChangeArrowheads="1"/>
          </p:cNvSpPr>
          <p:nvPr/>
        </p:nvSpPr>
        <p:spPr bwMode="auto">
          <a:xfrm>
            <a:off x="5549906" y="2573338"/>
            <a:ext cx="431800" cy="5191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en-US" sz="2800">
                <a:latin typeface="Arial" pitchFamily="34" charset="0"/>
                <a:cs typeface="Arial" pitchFamily="34" charset="0"/>
              </a:rPr>
              <a:t>5</a:t>
            </a:r>
            <a:endParaRPr lang="en-US">
              <a:latin typeface="Arial" pitchFamily="34" charset="0"/>
              <a:cs typeface="Arial" pitchFamily="34" charset="0"/>
            </a:endParaRPr>
          </a:p>
        </p:txBody>
      </p:sp>
      <p:sp>
        <p:nvSpPr>
          <p:cNvPr id="11" name="Rounded Rectangle 29"/>
          <p:cNvSpPr/>
          <p:nvPr/>
        </p:nvSpPr>
        <p:spPr>
          <a:xfrm>
            <a:off x="2540321" y="3796954"/>
            <a:ext cx="2964641" cy="574005"/>
          </a:xfrm>
          <a:prstGeom prst="roundRect">
            <a:avLst/>
          </a:prstGeom>
          <a:ln/>
        </p:spPr>
        <p:style>
          <a:lnRef idx="0">
            <a:schemeClr val="accent3"/>
          </a:lnRef>
          <a:fillRef idx="3">
            <a:schemeClr val="accent3"/>
          </a:fillRef>
          <a:effectRef idx="3">
            <a:schemeClr val="accent3"/>
          </a:effectRef>
          <a:fontRef idx="minor">
            <a:schemeClr val="lt1"/>
          </a:fontRef>
        </p:style>
      </p:sp>
      <p:sp>
        <p:nvSpPr>
          <p:cNvPr id="12" name="Rounded Rectangle 27"/>
          <p:cNvSpPr/>
          <p:nvPr/>
        </p:nvSpPr>
        <p:spPr>
          <a:xfrm>
            <a:off x="2540321" y="4469090"/>
            <a:ext cx="2964641" cy="574005"/>
          </a:xfrm>
          <a:prstGeom prst="roundRect">
            <a:avLst/>
          </a:prstGeom>
          <a:ln/>
        </p:spPr>
        <p:style>
          <a:lnRef idx="0">
            <a:schemeClr val="accent3"/>
          </a:lnRef>
          <a:fillRef idx="3">
            <a:schemeClr val="accent3"/>
          </a:fillRef>
          <a:effectRef idx="3">
            <a:schemeClr val="accent3"/>
          </a:effectRef>
          <a:fontRef idx="minor">
            <a:schemeClr val="lt1"/>
          </a:fontRef>
        </p:style>
      </p:sp>
      <p:sp>
        <p:nvSpPr>
          <p:cNvPr id="13" name="Rounded Rectangle 37"/>
          <p:cNvSpPr/>
          <p:nvPr/>
        </p:nvSpPr>
        <p:spPr>
          <a:xfrm>
            <a:off x="5595934" y="4545357"/>
            <a:ext cx="500066" cy="408623"/>
          </a:xfrm>
          <a:prstGeom prst="roundRect">
            <a:avLst/>
          </a:prstGeom>
          <a:gradFill flip="none" rotWithShape="1">
            <a:gsLst>
              <a:gs pos="0">
                <a:srgbClr val="90B54D">
                  <a:shade val="30000"/>
                  <a:satMod val="115000"/>
                </a:srgbClr>
              </a:gs>
              <a:gs pos="50000">
                <a:srgbClr val="90B54D">
                  <a:shade val="67500"/>
                  <a:satMod val="115000"/>
                </a:srgbClr>
              </a:gs>
              <a:gs pos="100000">
                <a:srgbClr val="90B54D">
                  <a:shade val="100000"/>
                  <a:satMod val="115000"/>
                </a:srgbClr>
              </a:gs>
            </a:gsLst>
            <a:lin ang="16200000" scaled="1"/>
            <a:tileRect/>
          </a:gradFill>
          <a:scene3d>
            <a:camera prst="orthographicFront">
              <a:rot lat="0" lon="0" rev="0"/>
            </a:camera>
            <a:lightRig rig="threePt" dir="t">
              <a:rot lat="0" lon="0" rev="1200000"/>
            </a:lightRig>
          </a:scene3d>
          <a:sp3d>
            <a:bevelT w="63500" h="25400" prst="riblet"/>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algn="ctr" rtl="0" fontAlgn="base">
              <a:spcBef>
                <a:spcPct val="0"/>
              </a:spcBef>
              <a:spcAft>
                <a:spcPct val="0"/>
              </a:spcAft>
            </a:pPr>
            <a:endParaRPr lang="en-US">
              <a:solidFill>
                <a:schemeClr val="tx1"/>
              </a:solidFill>
              <a:latin typeface="Arial" pitchFamily="34" charset="0"/>
              <a:cs typeface="Arial" pitchFamily="34" charset="0"/>
            </a:endParaRPr>
          </a:p>
        </p:txBody>
      </p:sp>
      <p:sp>
        <p:nvSpPr>
          <p:cNvPr id="19517" name="Text Box 61"/>
          <p:cNvSpPr txBox="1">
            <a:spLocks noChangeArrowheads="1"/>
          </p:cNvSpPr>
          <p:nvPr/>
        </p:nvSpPr>
        <p:spPr bwMode="auto">
          <a:xfrm>
            <a:off x="5607056" y="4557713"/>
            <a:ext cx="431800" cy="5191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en-US" sz="2800">
                <a:latin typeface="Arial" pitchFamily="34" charset="0"/>
                <a:cs typeface="Arial" pitchFamily="34" charset="0"/>
              </a:rPr>
              <a:t>8</a:t>
            </a:r>
            <a:endParaRPr lang="en-US">
              <a:latin typeface="Arial" pitchFamily="34" charset="0"/>
              <a:cs typeface="Arial" pitchFamily="34" charset="0"/>
            </a:endParaRPr>
          </a:p>
        </p:txBody>
      </p:sp>
      <p:sp>
        <p:nvSpPr>
          <p:cNvPr id="19518" name="Text Box 62"/>
          <p:cNvSpPr txBox="1">
            <a:spLocks noChangeArrowheads="1"/>
          </p:cNvSpPr>
          <p:nvPr/>
        </p:nvSpPr>
        <p:spPr bwMode="auto">
          <a:xfrm>
            <a:off x="2706688" y="3902076"/>
            <a:ext cx="2525712"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a:latin typeface="Arial" pitchFamily="34" charset="0"/>
                <a:cs typeface="PT Bold Heading" pitchFamily="2" charset="-78"/>
              </a:rPr>
              <a:t>هذا التطور تحكمه قواعد</a:t>
            </a:r>
            <a:endParaRPr lang="en-US">
              <a:latin typeface="Arial" pitchFamily="34" charset="0"/>
              <a:cs typeface="Arial" pitchFamily="34" charset="0"/>
            </a:endParaRPr>
          </a:p>
        </p:txBody>
      </p:sp>
      <p:sp>
        <p:nvSpPr>
          <p:cNvPr id="19519" name="Text Box 63"/>
          <p:cNvSpPr txBox="1">
            <a:spLocks noChangeArrowheads="1"/>
          </p:cNvSpPr>
          <p:nvPr/>
        </p:nvSpPr>
        <p:spPr bwMode="auto">
          <a:xfrm>
            <a:off x="2287588" y="4629151"/>
            <a:ext cx="3016250"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a:latin typeface="Arial" pitchFamily="34" charset="0"/>
                <a:cs typeface="PT Bold Heading" pitchFamily="2" charset="-78"/>
              </a:rPr>
              <a:t>اكتشاف القواعد يسرع التطور</a:t>
            </a:r>
            <a:endParaRPr lang="en-US">
              <a:latin typeface="Arial" pitchFamily="34" charset="0"/>
              <a:cs typeface="Arial" pitchFamily="34" charset="0"/>
            </a:endParaRPr>
          </a:p>
        </p:txBody>
      </p:sp>
      <p:sp>
        <p:nvSpPr>
          <p:cNvPr id="14" name="Rounded Rectangle 37"/>
          <p:cNvSpPr/>
          <p:nvPr/>
        </p:nvSpPr>
        <p:spPr>
          <a:xfrm>
            <a:off x="5595934" y="3896069"/>
            <a:ext cx="500066" cy="408623"/>
          </a:xfrm>
          <a:prstGeom prst="roundRect">
            <a:avLst/>
          </a:prstGeom>
          <a:gradFill flip="none" rotWithShape="1">
            <a:gsLst>
              <a:gs pos="0">
                <a:srgbClr val="90B54D">
                  <a:shade val="30000"/>
                  <a:satMod val="115000"/>
                </a:srgbClr>
              </a:gs>
              <a:gs pos="50000">
                <a:srgbClr val="90B54D">
                  <a:shade val="67500"/>
                  <a:satMod val="115000"/>
                </a:srgbClr>
              </a:gs>
              <a:gs pos="100000">
                <a:srgbClr val="90B54D">
                  <a:shade val="100000"/>
                  <a:satMod val="115000"/>
                </a:srgbClr>
              </a:gs>
            </a:gsLst>
            <a:lin ang="16200000" scaled="1"/>
            <a:tileRect/>
          </a:gradFill>
          <a:scene3d>
            <a:camera prst="orthographicFront">
              <a:rot lat="0" lon="0" rev="0"/>
            </a:camera>
            <a:lightRig rig="threePt" dir="t">
              <a:rot lat="0" lon="0" rev="1200000"/>
            </a:lightRig>
          </a:scene3d>
          <a:sp3d>
            <a:bevelT w="63500" h="25400" prst="riblet"/>
          </a:sp3d>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algn="ctr" rtl="0" fontAlgn="base">
              <a:spcBef>
                <a:spcPct val="0"/>
              </a:spcBef>
              <a:spcAft>
                <a:spcPct val="0"/>
              </a:spcAft>
            </a:pPr>
            <a:endParaRPr lang="en-US">
              <a:solidFill>
                <a:schemeClr val="tx1"/>
              </a:solidFill>
              <a:latin typeface="Arial" pitchFamily="34" charset="0"/>
              <a:cs typeface="Arial" pitchFamily="34" charset="0"/>
            </a:endParaRPr>
          </a:p>
        </p:txBody>
      </p:sp>
      <p:sp>
        <p:nvSpPr>
          <p:cNvPr id="19523" name="Text Box 67"/>
          <p:cNvSpPr txBox="1">
            <a:spLocks noChangeArrowheads="1"/>
          </p:cNvSpPr>
          <p:nvPr/>
        </p:nvSpPr>
        <p:spPr bwMode="auto">
          <a:xfrm>
            <a:off x="5572131" y="3868738"/>
            <a:ext cx="431800" cy="5191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en-US" sz="2800">
                <a:latin typeface="Arial" pitchFamily="34" charset="0"/>
                <a:cs typeface="Arial" pitchFamily="34" charset="0"/>
              </a:rPr>
              <a:t>7</a:t>
            </a:r>
            <a:endParaRPr lang="en-US">
              <a:latin typeface="Arial" pitchFamily="34" charset="0"/>
              <a:cs typeface="Arial" pitchFamily="34"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4"/>
          <p:cNvSpPr>
            <a:spLocks noChangeArrowheads="1"/>
          </p:cNvSpPr>
          <p:nvPr/>
        </p:nvSpPr>
        <p:spPr bwMode="auto">
          <a:xfrm>
            <a:off x="1524001" y="0"/>
            <a:ext cx="6804025" cy="6858000"/>
          </a:xfrm>
          <a:prstGeom prst="rect">
            <a:avLst/>
          </a:prstGeom>
          <a:solidFill>
            <a:schemeClr val="tx1"/>
          </a:solidFill>
          <a:ln w="9525" algn="ctr">
            <a:solidFill>
              <a:schemeClr val="tx1"/>
            </a:solidFill>
            <a:round/>
            <a:headEnd/>
            <a:tailEnd/>
          </a:ln>
        </p:spPr>
        <p:txBody>
          <a:bodyPr/>
          <a:lstStyle/>
          <a:p>
            <a:endParaRPr lang="en-US" altLang="en-US"/>
          </a:p>
        </p:txBody>
      </p:sp>
      <p:sp>
        <p:nvSpPr>
          <p:cNvPr id="173059" name="Rectangle 2"/>
          <p:cNvSpPr>
            <a:spLocks noGrp="1" noChangeArrowheads="1"/>
          </p:cNvSpPr>
          <p:nvPr>
            <p:ph type="title"/>
          </p:nvPr>
        </p:nvSpPr>
        <p:spPr>
          <a:xfrm>
            <a:off x="-227014" y="215903"/>
            <a:ext cx="8229601" cy="1143000"/>
          </a:xfrm>
        </p:spPr>
        <p:txBody>
          <a:bodyPr/>
          <a:lstStyle/>
          <a:p>
            <a:pPr eaLnBrk="1" hangingPunct="1"/>
            <a:r>
              <a:rPr lang="ar-JO" altLang="en-US" b="1" dirty="0">
                <a:solidFill>
                  <a:srgbClr val="FF0000"/>
                </a:solidFill>
                <a:effectLst/>
              </a:rPr>
              <a:t>مشروعية نظرية تريز</a:t>
            </a:r>
            <a:endParaRPr lang="en-US" altLang="en-US" b="1" dirty="0">
              <a:solidFill>
                <a:srgbClr val="FF0000"/>
              </a:solidFill>
              <a:effectLst/>
            </a:endParaRPr>
          </a:p>
        </p:txBody>
      </p:sp>
      <p:sp>
        <p:nvSpPr>
          <p:cNvPr id="136195" name="Rectangle 3"/>
          <p:cNvSpPr>
            <a:spLocks noGrp="1" noChangeArrowheads="1"/>
          </p:cNvSpPr>
          <p:nvPr>
            <p:ph type="body" idx="1"/>
          </p:nvPr>
        </p:nvSpPr>
        <p:spPr>
          <a:xfrm>
            <a:off x="47625" y="1557339"/>
            <a:ext cx="8229600" cy="4530725"/>
          </a:xfrm>
        </p:spPr>
        <p:txBody>
          <a:bodyPr/>
          <a:lstStyle/>
          <a:p>
            <a:pPr eaLnBrk="1" hangingPunct="1">
              <a:lnSpc>
                <a:spcPct val="90000"/>
              </a:lnSpc>
              <a:buFontTx/>
              <a:buChar char="•"/>
              <a:defRPr/>
            </a:pPr>
            <a:r>
              <a:rPr lang="ar-JO" b="1" dirty="0">
                <a:solidFill>
                  <a:schemeClr val="bg1">
                    <a:lumMod val="60000"/>
                    <a:lumOff val="40000"/>
                  </a:schemeClr>
                </a:solidFill>
                <a:effectLst/>
              </a:rPr>
              <a:t>مجلة دورية تصدر شهرياً منذ عام 1996.</a:t>
            </a:r>
          </a:p>
          <a:p>
            <a:pPr eaLnBrk="1" hangingPunct="1">
              <a:lnSpc>
                <a:spcPct val="90000"/>
              </a:lnSpc>
              <a:buFontTx/>
              <a:buChar char="•"/>
              <a:defRPr/>
            </a:pPr>
            <a:r>
              <a:rPr lang="ar-JO" b="1" dirty="0">
                <a:solidFill>
                  <a:schemeClr val="bg1">
                    <a:lumMod val="60000"/>
                    <a:lumOff val="40000"/>
                  </a:schemeClr>
                </a:solidFill>
                <a:effectLst/>
              </a:rPr>
              <a:t>مؤتمرات سنوية في أمريكا و</a:t>
            </a:r>
            <a:r>
              <a:rPr lang="ar-SA" b="1" dirty="0">
                <a:solidFill>
                  <a:schemeClr val="bg1">
                    <a:lumMod val="60000"/>
                    <a:lumOff val="40000"/>
                  </a:schemeClr>
                </a:solidFill>
                <a:effectLst/>
              </a:rPr>
              <a:t> أ</a:t>
            </a:r>
            <a:r>
              <a:rPr lang="ar-JO" b="1" dirty="0" err="1">
                <a:solidFill>
                  <a:schemeClr val="bg1">
                    <a:lumMod val="60000"/>
                    <a:lumOff val="40000"/>
                  </a:schemeClr>
                </a:solidFill>
                <a:effectLst/>
              </a:rPr>
              <a:t>وروبا</a:t>
            </a:r>
            <a:r>
              <a:rPr lang="ar-JO" b="1" dirty="0">
                <a:solidFill>
                  <a:schemeClr val="bg1">
                    <a:lumMod val="60000"/>
                    <a:lumOff val="40000"/>
                  </a:schemeClr>
                </a:solidFill>
                <a:effectLst/>
              </a:rPr>
              <a:t> واليابان.</a:t>
            </a:r>
          </a:p>
          <a:p>
            <a:pPr eaLnBrk="1" hangingPunct="1">
              <a:lnSpc>
                <a:spcPct val="90000"/>
              </a:lnSpc>
              <a:buFontTx/>
              <a:buChar char="•"/>
              <a:defRPr/>
            </a:pPr>
            <a:r>
              <a:rPr lang="ar-JO" b="1" dirty="0">
                <a:solidFill>
                  <a:schemeClr val="bg1">
                    <a:lumMod val="60000"/>
                    <a:lumOff val="40000"/>
                  </a:schemeClr>
                </a:solidFill>
                <a:effectLst/>
              </a:rPr>
              <a:t>آلاف المواقع على شبكة الانترنت.</a:t>
            </a:r>
          </a:p>
          <a:p>
            <a:pPr eaLnBrk="1" hangingPunct="1">
              <a:lnSpc>
                <a:spcPct val="90000"/>
              </a:lnSpc>
              <a:buFontTx/>
              <a:buChar char="•"/>
              <a:defRPr/>
            </a:pPr>
            <a:r>
              <a:rPr lang="ar-JO" b="1" dirty="0">
                <a:solidFill>
                  <a:schemeClr val="bg1">
                    <a:lumMod val="60000"/>
                    <a:lumOff val="40000"/>
                  </a:schemeClr>
                </a:solidFill>
                <a:effectLst/>
              </a:rPr>
              <a:t>منتشرة في عدد كبير من دول العالم.</a:t>
            </a:r>
          </a:p>
          <a:p>
            <a:pPr eaLnBrk="1" hangingPunct="1">
              <a:lnSpc>
                <a:spcPct val="90000"/>
              </a:lnSpc>
              <a:buFontTx/>
              <a:buChar char="•"/>
              <a:defRPr/>
            </a:pPr>
            <a:r>
              <a:rPr lang="ar-JO" b="1" dirty="0">
                <a:solidFill>
                  <a:schemeClr val="bg1">
                    <a:lumMod val="60000"/>
                    <a:lumOff val="40000"/>
                  </a:schemeClr>
                </a:solidFill>
                <a:effectLst/>
              </a:rPr>
              <a:t>معتمدة من الكثير من الجامعات والشركات.</a:t>
            </a:r>
            <a:endParaRPr lang="ar-JO" dirty="0">
              <a:solidFill>
                <a:schemeClr val="bg1">
                  <a:lumMod val="60000"/>
                  <a:lumOff val="40000"/>
                </a:schemeClr>
              </a:solidFill>
              <a:effectLst/>
            </a:endParaRPr>
          </a:p>
          <a:p>
            <a:pPr eaLnBrk="1" hangingPunct="1">
              <a:lnSpc>
                <a:spcPct val="90000"/>
              </a:lnSpc>
              <a:buFontTx/>
              <a:buChar char="•"/>
              <a:defRPr/>
            </a:pPr>
            <a:r>
              <a:rPr lang="ar-JO" b="1" dirty="0">
                <a:solidFill>
                  <a:schemeClr val="bg1">
                    <a:lumMod val="60000"/>
                    <a:lumOff val="40000"/>
                  </a:schemeClr>
                </a:solidFill>
                <a:effectLst/>
              </a:rPr>
              <a:t>معتمدة من وزارة التربية والتعليم الفرنسية.</a:t>
            </a:r>
          </a:p>
          <a:p>
            <a:pPr eaLnBrk="1" hangingPunct="1">
              <a:lnSpc>
                <a:spcPct val="90000"/>
              </a:lnSpc>
              <a:buFontTx/>
              <a:buChar char="•"/>
              <a:defRPr/>
            </a:pPr>
            <a:r>
              <a:rPr lang="ar-JO" b="1" dirty="0">
                <a:solidFill>
                  <a:schemeClr val="bg1">
                    <a:lumMod val="60000"/>
                    <a:lumOff val="40000"/>
                  </a:schemeClr>
                </a:solidFill>
                <a:effectLst/>
              </a:rPr>
              <a:t>ورشات تدريب في مختلف دول العالم.</a:t>
            </a:r>
            <a:endParaRPr lang="en-US" b="1" dirty="0">
              <a:solidFill>
                <a:schemeClr val="bg1">
                  <a:lumMod val="60000"/>
                  <a:lumOff val="40000"/>
                </a:schemeClr>
              </a:solidFill>
              <a:effectLst/>
            </a:endParaRPr>
          </a:p>
          <a:p>
            <a:pPr eaLnBrk="1" hangingPunct="1">
              <a:lnSpc>
                <a:spcPct val="90000"/>
              </a:lnSpc>
              <a:buFontTx/>
              <a:buChar char="•"/>
              <a:defRPr/>
            </a:pPr>
            <a:r>
              <a:rPr lang="ar-JO" b="1" dirty="0">
                <a:solidFill>
                  <a:schemeClr val="bg1">
                    <a:lumMod val="60000"/>
                    <a:lumOff val="40000"/>
                  </a:schemeClr>
                </a:solidFill>
                <a:effectLst/>
              </a:rPr>
              <a:t>القابلية للتطبيق في جوانب الحياة المختلفة.</a:t>
            </a:r>
            <a:endParaRPr lang="en-US" b="1" dirty="0">
              <a:solidFill>
                <a:schemeClr val="bg1">
                  <a:lumMod val="60000"/>
                  <a:lumOff val="40000"/>
                </a:schemeClr>
              </a:solidFill>
              <a:effectLst/>
            </a:endParaRPr>
          </a:p>
        </p:txBody>
      </p:sp>
      <p:pic>
        <p:nvPicPr>
          <p:cNvPr id="173061" name="Picture 4" descr="C:\Users\Dr. Tha'er\Desktop\19122920.jpg"/>
          <p:cNvPicPr>
            <a:picLocks noChangeAspect="1" noChangeArrowheads="1"/>
          </p:cNvPicPr>
          <p:nvPr/>
        </p:nvPicPr>
        <p:blipFill>
          <a:blip r:embed="rId2" cstate="print"/>
          <a:srcRect/>
          <a:stretch>
            <a:fillRect/>
          </a:stretch>
        </p:blipFill>
        <p:spPr bwMode="auto">
          <a:xfrm>
            <a:off x="8304214" y="0"/>
            <a:ext cx="5100637" cy="6858000"/>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p:txBody>
          <a:bodyPr/>
          <a:lstStyle/>
          <a:p>
            <a:r>
              <a:rPr lang="ar-JO" altLang="en-US" sz="5400" b="1">
                <a:solidFill>
                  <a:srgbClr val="FFFF00"/>
                </a:solidFill>
                <a:latin typeface="ae_AlMateen" pitchFamily="18" charset="-78"/>
                <a:cs typeface="ae_AlMateen" pitchFamily="18" charset="-78"/>
              </a:rPr>
              <a:t>ما هو الخيال؟</a:t>
            </a:r>
            <a:endParaRPr lang="en-US" altLang="en-US" sz="5400" b="1">
              <a:solidFill>
                <a:srgbClr val="FFFF00"/>
              </a:solidFill>
              <a:latin typeface="ae_AlMateen" pitchFamily="18" charset="-78"/>
              <a:cs typeface="ae_AlMateen" pitchFamily="18" charset="-78"/>
            </a:endParaRPr>
          </a:p>
        </p:txBody>
      </p:sp>
      <p:pic>
        <p:nvPicPr>
          <p:cNvPr id="89091" name="Picture 2" descr="http://4.bp.blogspot.com/_7v2cC-QhnB0/TJkbD9MRgJI/AAAAAAAAGls/Nyk6gXuBs3c/s640/sarolta-ban-surreal-25.jpg">
            <a:hlinkClick r:id="rId2"/>
          </p:cNvPr>
          <p:cNvPicPr>
            <a:picLocks noChangeAspect="1" noChangeArrowheads="1"/>
          </p:cNvPicPr>
          <p:nvPr/>
        </p:nvPicPr>
        <p:blipFill>
          <a:blip r:embed="rId3" cstate="print"/>
          <a:srcRect/>
          <a:stretch>
            <a:fillRect/>
          </a:stretch>
        </p:blipFill>
        <p:spPr bwMode="auto">
          <a:xfrm>
            <a:off x="3071814" y="1628776"/>
            <a:ext cx="6192837" cy="4645025"/>
          </a:xfrm>
          <a:prstGeom prst="rect">
            <a:avLst/>
          </a:prstGeom>
          <a:noFill/>
          <a:ln w="9525">
            <a:noFill/>
            <a:miter lim="800000"/>
            <a:headEnd/>
            <a:tailEnd/>
          </a:ln>
        </p:spPr>
      </p:pic>
    </p:spTree>
  </p:cSld>
  <p:clrMapOvr>
    <a:masterClrMapping/>
  </p:clrMapOvr>
  <p:transition spd="slow"/>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a:xfrm>
            <a:off x="7104063" y="2708275"/>
            <a:ext cx="3313112" cy="1143000"/>
          </a:xfrm>
        </p:spPr>
        <p:txBody>
          <a:bodyPr>
            <a:normAutofit fontScale="90000"/>
          </a:bodyPr>
          <a:lstStyle/>
          <a:p>
            <a:r>
              <a:rPr lang="ar-SA" altLang="en-US" sz="4000" b="1">
                <a:latin typeface="ae_AlMateen" pitchFamily="18" charset="-78"/>
                <a:cs typeface="ae_AlMateen" pitchFamily="18" charset="-78"/>
              </a:rPr>
              <a:t>إطلاق العنان للأفكار دون النظر للارتباطات المنطقية أو الواقعية أو الالتزامات</a:t>
            </a:r>
            <a:endParaRPr lang="en-US" altLang="en-US" sz="4000" b="1">
              <a:latin typeface="ae_AlMateen" pitchFamily="18" charset="-78"/>
              <a:cs typeface="ae_AlMateen" pitchFamily="18" charset="-78"/>
            </a:endParaRPr>
          </a:p>
        </p:txBody>
      </p:sp>
      <p:pic>
        <p:nvPicPr>
          <p:cNvPr id="90115" name="Picture 2" descr="https://agapegnosis.files.wordpress.com/2012/05/imagination-photo-imagination-9625056-819-1024.jpg">
            <a:hlinkClick r:id="rId2"/>
          </p:cNvPr>
          <p:cNvPicPr>
            <a:picLocks noChangeAspect="1" noChangeArrowheads="1"/>
          </p:cNvPicPr>
          <p:nvPr/>
        </p:nvPicPr>
        <p:blipFill>
          <a:blip r:embed="rId3" cstate="print"/>
          <a:srcRect/>
          <a:stretch>
            <a:fillRect/>
          </a:stretch>
        </p:blipFill>
        <p:spPr bwMode="auto">
          <a:xfrm>
            <a:off x="1524001" y="0"/>
            <a:ext cx="5478463" cy="6858000"/>
          </a:xfrm>
          <a:prstGeom prst="rect">
            <a:avLst/>
          </a:prstGeom>
          <a:noFill/>
          <a:ln w="9525">
            <a:noFill/>
            <a:miter lim="800000"/>
            <a:headEnd/>
            <a:tailEnd/>
          </a:ln>
        </p:spPr>
      </p:pic>
    </p:spTree>
  </p:cSld>
  <p:clrMapOvr>
    <a:masterClrMapping/>
  </p:clrMapOvr>
  <p:transition spd="slow"/>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schemeClr val="bg1"/>
                </a:solidFill>
                <a:cs typeface="PT Bold Heading" pitchFamily="2" charset="-78"/>
              </a:rPr>
              <a:t>نصيحة </a:t>
            </a:r>
            <a:endParaRPr lang="en-US" sz="3600" dirty="0">
              <a:solidFill>
                <a:schemeClr val="bg1"/>
              </a:solidFill>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schemeClr val="bg1"/>
                </a:solidFill>
                <a:latin typeface="Arial" pitchFamily="34" charset="0"/>
                <a:cs typeface="PT Bold Heading" pitchFamily="2" charset="-78"/>
              </a:rPr>
              <a:t>تريز</a:t>
            </a:r>
            <a:endParaRPr lang="en-US">
              <a:latin typeface="Arial" pitchFamily="34" charset="0"/>
              <a:cs typeface="Arial" pitchFamily="34" charset="0"/>
            </a:endParaRPr>
          </a:p>
        </p:txBody>
      </p:sp>
      <p:pic>
        <p:nvPicPr>
          <p:cNvPr id="39" name="Picture 2" descr="https://pbs.twimg.com/media/CWsf_H_WUAAasxk.jpg"/>
          <p:cNvPicPr>
            <a:picLocks noChangeAspect="1" noChangeArrowheads="1"/>
          </p:cNvPicPr>
          <p:nvPr/>
        </p:nvPicPr>
        <p:blipFill>
          <a:blip r:embed="rId3" cstate="print"/>
          <a:srcRect/>
          <a:stretch>
            <a:fillRect/>
          </a:stretch>
        </p:blipFill>
        <p:spPr bwMode="auto">
          <a:xfrm>
            <a:off x="2423593" y="1484784"/>
            <a:ext cx="6649283" cy="44291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1090</Words>
  <Application>Microsoft Office PowerPoint</Application>
  <PresentationFormat>شاشة عريضة</PresentationFormat>
  <Paragraphs>296</Paragraphs>
  <Slides>53</Slides>
  <Notes>3</Notes>
  <HiddenSlides>0</HiddenSlides>
  <MMClips>2</MMClips>
  <ScaleCrop>false</ScaleCrop>
  <HeadingPairs>
    <vt:vector size="4" baseType="variant">
      <vt:variant>
        <vt:lpstr>نسق</vt:lpstr>
      </vt:variant>
      <vt:variant>
        <vt:i4>1</vt:i4>
      </vt:variant>
      <vt:variant>
        <vt:lpstr>عناوين الشرائح</vt:lpstr>
      </vt:variant>
      <vt:variant>
        <vt:i4>53</vt:i4>
      </vt:variant>
    </vt:vector>
  </HeadingPairs>
  <TitlesOfParts>
    <vt:vector size="54"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علقي على الصورة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ما هي المشكلة ؟</vt:lpstr>
      <vt:lpstr>  المشكلة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مشروعية نظرية تريز</vt:lpstr>
      <vt:lpstr>ما هو الخيال؟</vt:lpstr>
      <vt:lpstr>إطلاق العنان للأفكار دون النظر للارتباطات المنطقية أو الواقعية أو الالتزامات</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Amal .</dc:creator>
  <cp:lastModifiedBy>Amal .</cp:lastModifiedBy>
  <cp:revision>1</cp:revision>
  <dcterms:created xsi:type="dcterms:W3CDTF">2026-01-14T12:33:47Z</dcterms:created>
  <dcterms:modified xsi:type="dcterms:W3CDTF">2026-01-14T12:35:33Z</dcterms:modified>
</cp:coreProperties>
</file>